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728" r:id="rId4"/>
    <p:sldMasterId id="2147483740" r:id="rId5"/>
  </p:sldMasterIdLst>
  <p:notesMasterIdLst>
    <p:notesMasterId r:id="rId38"/>
  </p:notesMasterIdLst>
  <p:sldIdLst>
    <p:sldId id="277" r:id="rId6"/>
    <p:sldId id="274" r:id="rId7"/>
    <p:sldId id="547" r:id="rId8"/>
    <p:sldId id="548" r:id="rId9"/>
    <p:sldId id="549" r:id="rId10"/>
    <p:sldId id="551" r:id="rId11"/>
    <p:sldId id="560" r:id="rId12"/>
    <p:sldId id="552" r:id="rId13"/>
    <p:sldId id="553" r:id="rId14"/>
    <p:sldId id="556" r:id="rId15"/>
    <p:sldId id="563" r:id="rId16"/>
    <p:sldId id="561" r:id="rId17"/>
    <p:sldId id="522" r:id="rId18"/>
    <p:sldId id="564" r:id="rId19"/>
    <p:sldId id="554" r:id="rId20"/>
    <p:sldId id="525" r:id="rId21"/>
    <p:sldId id="526" r:id="rId22"/>
    <p:sldId id="565" r:id="rId23"/>
    <p:sldId id="566" r:id="rId24"/>
    <p:sldId id="567" r:id="rId25"/>
    <p:sldId id="536" r:id="rId26"/>
    <p:sldId id="544" r:id="rId27"/>
    <p:sldId id="545" r:id="rId28"/>
    <p:sldId id="257" r:id="rId29"/>
    <p:sldId id="268" r:id="rId30"/>
    <p:sldId id="267" r:id="rId31"/>
    <p:sldId id="266" r:id="rId32"/>
    <p:sldId id="265" r:id="rId33"/>
    <p:sldId id="264" r:id="rId34"/>
    <p:sldId id="555" r:id="rId35"/>
    <p:sldId id="557" r:id="rId36"/>
    <p:sldId id="55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EEBCBC"/>
    <a:srgbClr val="FB9E9E"/>
    <a:srgbClr val="EDFBE9"/>
    <a:srgbClr val="F3F2F1"/>
    <a:srgbClr val="EEE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634" autoAdjust="0"/>
  </p:normalViewPr>
  <p:slideViewPr>
    <p:cSldViewPr snapToGrid="0">
      <p:cViewPr varScale="1">
        <p:scale>
          <a:sx n="65" d="100"/>
          <a:sy n="65" d="100"/>
        </p:scale>
        <p:origin x="858" y="66"/>
      </p:cViewPr>
      <p:guideLst/>
    </p:cSldViewPr>
  </p:slideViewPr>
  <p:notesTextViewPr>
    <p:cViewPr>
      <p:scale>
        <a:sx n="1" d="1"/>
        <a:sy n="1" d="1"/>
      </p:scale>
      <p:origin x="0" y="0"/>
    </p:cViewPr>
  </p:notesTextViewPr>
  <p:sorterViewPr>
    <p:cViewPr>
      <p:scale>
        <a:sx n="100" d="100"/>
        <a:sy n="100" d="100"/>
      </p:scale>
      <p:origin x="0" y="-145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8A4DC-8338-46A6-A558-0FFB3DEA669F}" type="doc">
      <dgm:prSet loTypeId="urn:microsoft.com/office/officeart/2005/8/layout/vProcess5" loCatId="process" qsTypeId="urn:microsoft.com/office/officeart/2005/8/quickstyle/3d1" qsCatId="3D" csTypeId="urn:microsoft.com/office/officeart/2005/8/colors/colorful5" csCatId="colorful" phldr="1"/>
      <dgm:spPr/>
      <dgm:t>
        <a:bodyPr/>
        <a:lstStyle/>
        <a:p>
          <a:endParaRPr lang="en-US"/>
        </a:p>
      </dgm:t>
    </dgm:pt>
    <dgm:pt modelId="{3CDC44B7-BC5B-4D12-AF4E-51AAC4A79BF3}">
      <dgm:prSet phldrT="[Text]" custT="1"/>
      <dgm:spPr>
        <a:solidFill>
          <a:schemeClr val="accent4">
            <a:lumMod val="20000"/>
            <a:lumOff val="80000"/>
          </a:schemeClr>
        </a:solidFill>
        <a:ln w="38100">
          <a:solidFill>
            <a:schemeClr val="accent5">
              <a:lumMod val="50000"/>
            </a:schemeClr>
          </a:solidFill>
        </a:ln>
        <a:effectLst>
          <a:reflection blurRad="6350" stA="52000" endA="300" endPos="35000" dir="5400000" sy="-100000" algn="bl" rotWithShape="0"/>
        </a:effectLst>
      </dgm:spPr>
      <dgm:t>
        <a:bodyPr/>
        <a:lstStyle/>
        <a:p>
          <a:r>
            <a:rPr lang="en-US" sz="3000" b="1" dirty="0" err="1">
              <a:solidFill>
                <a:schemeClr val="tx1"/>
              </a:solidFill>
              <a:latin typeface="Times New Roman" panose="02020603050405020304" pitchFamily="18" charset="0"/>
              <a:cs typeface="Times New Roman" panose="02020603050405020304" pitchFamily="18" charset="0"/>
            </a:rPr>
            <a:t>Phần</a:t>
          </a:r>
          <a:r>
            <a:rPr lang="en-US" sz="3000" b="1" dirty="0">
              <a:solidFill>
                <a:schemeClr val="tx1"/>
              </a:solidFill>
              <a:latin typeface="Times New Roman" panose="02020603050405020304" pitchFamily="18" charset="0"/>
              <a:cs typeface="Times New Roman" panose="02020603050405020304" pitchFamily="18" charset="0"/>
            </a:rPr>
            <a:t> 1: </a:t>
          </a:r>
          <a:r>
            <a:rPr lang="en-US" sz="3000" b="1" dirty="0" err="1">
              <a:solidFill>
                <a:schemeClr val="tx1"/>
              </a:solidFill>
              <a:latin typeface="Times New Roman" panose="02020603050405020304" pitchFamily="18" charset="0"/>
              <a:cs typeface="Times New Roman" panose="02020603050405020304" pitchFamily="18" charset="0"/>
            </a:rPr>
            <a:t>Từ</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đến</a:t>
          </a:r>
          <a:r>
            <a:rPr lang="en-US" sz="3000" b="1" dirty="0">
              <a:solidFill>
                <a:schemeClr val="tx1"/>
              </a:solidFill>
              <a:latin typeface="Times New Roman" panose="02020603050405020304" pitchFamily="18" charset="0"/>
              <a:cs typeface="Times New Roman" panose="02020603050405020304" pitchFamily="18" charset="0"/>
            </a:rPr>
            <a:t> “ </a:t>
          </a:r>
          <a:r>
            <a:rPr lang="en-US" sz="3000" b="1" dirty="0" err="1">
              <a:solidFill>
                <a:schemeClr val="tx1"/>
              </a:solidFill>
              <a:latin typeface="Times New Roman" panose="02020603050405020304" pitchFamily="18" charset="0"/>
              <a:cs typeface="Times New Roman" panose="02020603050405020304" pitchFamily="18" charset="0"/>
            </a:rPr>
            <a:t>Lướt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ngang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trên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ngọn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núi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Tâm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vật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Tôi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trên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đường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cùng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mẹ</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đến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trường</a:t>
          </a:r>
          <a:endParaRPr lang="en-US" sz="3000" b="1" dirty="0">
            <a:solidFill>
              <a:schemeClr val="tx1"/>
            </a:solidFill>
            <a:latin typeface="Times New Roman" panose="02020603050405020304" pitchFamily="18" charset="0"/>
            <a:cs typeface="Times New Roman" panose="02020603050405020304" pitchFamily="18" charset="0"/>
          </a:endParaRPr>
        </a:p>
      </dgm:t>
    </dgm:pt>
    <dgm:pt modelId="{35A04496-3D28-4BA6-BF57-CF75A844423D}" type="parTrans" cxnId="{B237D5BD-30C5-4DFB-A754-B6725EC9FD0E}">
      <dgm:prSet/>
      <dgm:spPr/>
      <dgm:t>
        <a:bodyPr/>
        <a:lstStyle/>
        <a:p>
          <a:endParaRPr lang="en-US" sz="3000" b="1">
            <a:solidFill>
              <a:schemeClr val="bg1"/>
            </a:solidFill>
            <a:latin typeface="Times New Roman" panose="02020603050405020304" pitchFamily="18" charset="0"/>
            <a:cs typeface="Times New Roman" panose="02020603050405020304" pitchFamily="18" charset="0"/>
          </a:endParaRPr>
        </a:p>
      </dgm:t>
    </dgm:pt>
    <dgm:pt modelId="{C25CD98D-E2AA-4961-8DB1-5E4F7239C41B}" type="sibTrans" cxnId="{B237D5BD-30C5-4DFB-A754-B6725EC9FD0E}">
      <dgm:prSet custT="1"/>
      <dgm:spPr/>
      <dgm:t>
        <a:bodyPr/>
        <a:lstStyle/>
        <a:p>
          <a:endParaRPr lang="en-US" sz="3000" b="1">
            <a:solidFill>
              <a:schemeClr val="bg1"/>
            </a:solidFill>
            <a:latin typeface="Times New Roman" panose="02020603050405020304" pitchFamily="18" charset="0"/>
            <a:cs typeface="Times New Roman" panose="02020603050405020304" pitchFamily="18" charset="0"/>
          </a:endParaRPr>
        </a:p>
      </dgm:t>
    </dgm:pt>
    <dgm:pt modelId="{55FCA99F-7D5D-4B07-9CD3-3EF049788B37}">
      <dgm:prSet phldrT="[Text]" custT="1"/>
      <dgm:spPr>
        <a:solidFill>
          <a:schemeClr val="accent4">
            <a:lumMod val="40000"/>
            <a:lumOff val="60000"/>
          </a:schemeClr>
        </a:solidFill>
        <a:ln w="38100">
          <a:solidFill>
            <a:schemeClr val="accent5">
              <a:lumMod val="50000"/>
            </a:schemeClr>
          </a:solidFill>
        </a:ln>
        <a:effectLst>
          <a:reflection blurRad="6350" stA="52000" endA="300" endPos="35000" dir="5400000" sy="-100000" algn="bl" rotWithShape="0"/>
        </a:effectLst>
      </dgm:spPr>
      <dgm:t>
        <a:bodyPr/>
        <a:lstStyle/>
        <a:p>
          <a:r>
            <a:rPr lang="en-US" sz="3000" b="1" dirty="0" err="1">
              <a:solidFill>
                <a:schemeClr val="tx1"/>
              </a:solidFill>
              <a:latin typeface="Times New Roman" panose="02020603050405020304" pitchFamily="18" charset="0"/>
              <a:cs typeface="Times New Roman" panose="02020603050405020304" pitchFamily="18" charset="0"/>
            </a:rPr>
            <a:t>Phần</a:t>
          </a:r>
          <a:r>
            <a:rPr lang="en-US" sz="3000" b="1" dirty="0">
              <a:solidFill>
                <a:schemeClr val="tx1"/>
              </a:solidFill>
              <a:latin typeface="Times New Roman" panose="02020603050405020304" pitchFamily="18" charset="0"/>
              <a:cs typeface="Times New Roman" panose="02020603050405020304" pitchFamily="18" charset="0"/>
            </a:rPr>
            <a:t> 2: </a:t>
          </a:r>
          <a:r>
            <a:rPr lang="en-US" sz="3000" b="1" dirty="0" err="1">
              <a:solidFill>
                <a:schemeClr val="tx1"/>
              </a:solidFill>
              <a:latin typeface="Times New Roman" panose="02020603050405020304" pitchFamily="18" charset="0"/>
              <a:cs typeface="Times New Roman" panose="02020603050405020304" pitchFamily="18" charset="0"/>
            </a:rPr>
            <a:t>Tiếp</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đến</a:t>
          </a:r>
          <a:r>
            <a:rPr lang="en-US" sz="3000" b="1" dirty="0">
              <a:solidFill>
                <a:schemeClr val="tx1"/>
              </a:solidFill>
              <a:latin typeface="Times New Roman" panose="02020603050405020304" pitchFamily="18" charset="0"/>
              <a:cs typeface="Times New Roman" panose="02020603050405020304" pitchFamily="18" charset="0"/>
            </a:rPr>
            <a:t> “ </a:t>
          </a:r>
          <a:r>
            <a:rPr lang="en-US" sz="3000" b="1" dirty="0" err="1">
              <a:solidFill>
                <a:schemeClr val="tx1"/>
              </a:solidFill>
              <a:latin typeface="Times New Roman" panose="02020603050405020304" pitchFamily="18" charset="0"/>
              <a:cs typeface="Times New Roman" panose="02020603050405020304" pitchFamily="18" charset="0"/>
            </a:rPr>
            <a:t>Được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nghỉ</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cả</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ngày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nữa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Tâm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vật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tôi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khi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đứng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trong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trường</a:t>
          </a:r>
          <a:endParaRPr lang="en-US" sz="3000" b="1" dirty="0">
            <a:solidFill>
              <a:schemeClr val="tx1"/>
            </a:solidFill>
            <a:latin typeface="Times New Roman" panose="02020603050405020304" pitchFamily="18" charset="0"/>
            <a:cs typeface="Times New Roman" panose="02020603050405020304" pitchFamily="18" charset="0"/>
          </a:endParaRPr>
        </a:p>
      </dgm:t>
    </dgm:pt>
    <dgm:pt modelId="{33D9490F-458E-46BD-AA10-EE620F9EAB9E}" type="parTrans" cxnId="{D4F1300E-3539-43C7-B13D-E944E8FED6E6}">
      <dgm:prSet/>
      <dgm:spPr/>
      <dgm:t>
        <a:bodyPr/>
        <a:lstStyle/>
        <a:p>
          <a:endParaRPr lang="en-US" sz="3000" b="1">
            <a:solidFill>
              <a:schemeClr val="bg1"/>
            </a:solidFill>
            <a:latin typeface="Times New Roman" panose="02020603050405020304" pitchFamily="18" charset="0"/>
            <a:cs typeface="Times New Roman" panose="02020603050405020304" pitchFamily="18" charset="0"/>
          </a:endParaRPr>
        </a:p>
      </dgm:t>
    </dgm:pt>
    <dgm:pt modelId="{EA98686D-1131-43A5-AD71-1CD5A7EAD4A3}" type="sibTrans" cxnId="{D4F1300E-3539-43C7-B13D-E944E8FED6E6}">
      <dgm:prSet custT="1"/>
      <dgm:spPr/>
      <dgm:t>
        <a:bodyPr/>
        <a:lstStyle/>
        <a:p>
          <a:endParaRPr lang="en-US" sz="3000" b="1">
            <a:solidFill>
              <a:schemeClr val="bg1"/>
            </a:solidFill>
            <a:latin typeface="Times New Roman" panose="02020603050405020304" pitchFamily="18" charset="0"/>
            <a:cs typeface="Times New Roman" panose="02020603050405020304" pitchFamily="18" charset="0"/>
          </a:endParaRPr>
        </a:p>
      </dgm:t>
    </dgm:pt>
    <dgm:pt modelId="{8EE387FC-EB5C-4792-96BB-B580DE2BFC56}">
      <dgm:prSet phldrT="[Text]" custT="1"/>
      <dgm:spPr>
        <a:solidFill>
          <a:schemeClr val="accent4">
            <a:lumMod val="60000"/>
            <a:lumOff val="40000"/>
          </a:schemeClr>
        </a:solidFill>
        <a:ln w="38100">
          <a:solidFill>
            <a:schemeClr val="accent5">
              <a:lumMod val="50000"/>
            </a:schemeClr>
          </a:solidFill>
        </a:ln>
        <a:effectLst>
          <a:reflection blurRad="6350" stA="52000" endA="300" endPos="35000" dir="5400000" sy="-100000" algn="bl" rotWithShape="0"/>
        </a:effectLst>
      </dgm:spPr>
      <dgm:t>
        <a:bodyPr/>
        <a:lstStyle/>
        <a:p>
          <a:r>
            <a:rPr lang="en-US" sz="3000" b="1" dirty="0" err="1">
              <a:solidFill>
                <a:schemeClr val="tx1"/>
              </a:solidFill>
              <a:latin typeface="Times New Roman" panose="02020603050405020304" pitchFamily="18" charset="0"/>
              <a:cs typeface="Times New Roman" panose="02020603050405020304" pitchFamily="18" charset="0"/>
            </a:rPr>
            <a:t>Phần</a:t>
          </a:r>
          <a:r>
            <a:rPr lang="en-US" sz="3000" b="1" dirty="0">
              <a:solidFill>
                <a:schemeClr val="tx1"/>
              </a:solidFill>
              <a:latin typeface="Times New Roman" panose="02020603050405020304" pitchFamily="18" charset="0"/>
              <a:cs typeface="Times New Roman" panose="02020603050405020304" pitchFamily="18" charset="0"/>
            </a:rPr>
            <a:t> 3: </a:t>
          </a:r>
          <a:r>
            <a:rPr lang="en-US" sz="3000" b="1" dirty="0" err="1">
              <a:solidFill>
                <a:schemeClr val="tx1"/>
              </a:solidFill>
              <a:latin typeface="Times New Roman" panose="02020603050405020304" pitchFamily="18" charset="0"/>
              <a:cs typeface="Times New Roman" panose="02020603050405020304" pitchFamily="18" charset="0"/>
            </a:rPr>
            <a:t>Còn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lại</a:t>
          </a:r>
          <a:r>
            <a:rPr lang="en-US" sz="3000" b="1" dirty="0">
              <a:solidFill>
                <a:schemeClr val="tx1"/>
              </a:solidFill>
              <a:latin typeface="Times New Roman" panose="02020603050405020304" pitchFamily="18" charset="0"/>
              <a:cs typeface="Times New Roman" panose="02020603050405020304" pitchFamily="18" charset="0"/>
            </a:rPr>
            <a:t> – </a:t>
          </a:r>
          <a:r>
            <a:rPr lang="en-US" sz="3000" b="1" dirty="0" err="1">
              <a:solidFill>
                <a:schemeClr val="tx1"/>
              </a:solidFill>
              <a:latin typeface="Times New Roman" panose="02020603050405020304" pitchFamily="18" charset="0"/>
              <a:cs typeface="Times New Roman" panose="02020603050405020304" pitchFamily="18" charset="0"/>
            </a:rPr>
            <a:t>Tâm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nhân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vật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tôi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khi</a:t>
          </a:r>
          <a:r>
            <a:rPr lang="en-US" sz="3000" b="1" dirty="0">
              <a:solidFill>
                <a:schemeClr val="tx1"/>
              </a:solidFill>
              <a:latin typeface="Times New Roman" panose="02020603050405020304" pitchFamily="18" charset="0"/>
              <a:cs typeface="Times New Roman" panose="02020603050405020304" pitchFamily="18" charset="0"/>
            </a:rPr>
            <a:t> ở </a:t>
          </a:r>
          <a:r>
            <a:rPr lang="en-US" sz="3000" b="1" dirty="0" err="1">
              <a:solidFill>
                <a:schemeClr val="tx1"/>
              </a:solidFill>
              <a:latin typeface="Times New Roman" panose="02020603050405020304" pitchFamily="18" charset="0"/>
              <a:cs typeface="Times New Roman" panose="02020603050405020304" pitchFamily="18" charset="0"/>
            </a:rPr>
            <a:t>trong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lớp</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đón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nhận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tiết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tiên</a:t>
          </a:r>
          <a:endParaRPr lang="en-US" sz="3000" b="1" dirty="0">
            <a:solidFill>
              <a:schemeClr val="tx1"/>
            </a:solidFill>
            <a:latin typeface="Times New Roman" panose="02020603050405020304" pitchFamily="18" charset="0"/>
            <a:cs typeface="Times New Roman" panose="02020603050405020304" pitchFamily="18" charset="0"/>
          </a:endParaRPr>
        </a:p>
      </dgm:t>
    </dgm:pt>
    <dgm:pt modelId="{1CA6F5E1-F5F4-4AC5-8EF6-94C23CEDA765}" type="parTrans" cxnId="{9710BC1A-D6A6-4BCB-B76D-3CB2DB586D22}">
      <dgm:prSet/>
      <dgm:spPr/>
      <dgm:t>
        <a:bodyPr/>
        <a:lstStyle/>
        <a:p>
          <a:endParaRPr lang="en-US" sz="3000" b="1">
            <a:solidFill>
              <a:schemeClr val="bg1"/>
            </a:solidFill>
            <a:latin typeface="Times New Roman" panose="02020603050405020304" pitchFamily="18" charset="0"/>
            <a:cs typeface="Times New Roman" panose="02020603050405020304" pitchFamily="18" charset="0"/>
          </a:endParaRPr>
        </a:p>
      </dgm:t>
    </dgm:pt>
    <dgm:pt modelId="{457E1D7F-3F3B-47B4-A434-9D419ACA5FD9}" type="sibTrans" cxnId="{9710BC1A-D6A6-4BCB-B76D-3CB2DB586D22}">
      <dgm:prSet/>
      <dgm:spPr/>
      <dgm:t>
        <a:bodyPr/>
        <a:lstStyle/>
        <a:p>
          <a:endParaRPr lang="en-US" sz="3000" b="1">
            <a:solidFill>
              <a:schemeClr val="bg1"/>
            </a:solidFill>
            <a:latin typeface="Times New Roman" panose="02020603050405020304" pitchFamily="18" charset="0"/>
            <a:cs typeface="Times New Roman" panose="02020603050405020304" pitchFamily="18" charset="0"/>
          </a:endParaRPr>
        </a:p>
      </dgm:t>
    </dgm:pt>
    <dgm:pt modelId="{AB3C8D40-CBDD-4FA5-A751-34B034EFE42D}" type="pres">
      <dgm:prSet presAssocID="{3398A4DC-8338-46A6-A558-0FFB3DEA669F}" presName="outerComposite" presStyleCnt="0">
        <dgm:presLayoutVars>
          <dgm:chMax val="5"/>
          <dgm:dir/>
          <dgm:resizeHandles val="exact"/>
        </dgm:presLayoutVars>
      </dgm:prSet>
      <dgm:spPr/>
      <dgm:t>
        <a:bodyPr/>
        <a:lstStyle/>
        <a:p>
          <a:endParaRPr lang="en-US"/>
        </a:p>
      </dgm:t>
    </dgm:pt>
    <dgm:pt modelId="{A0DECE30-28A7-495D-9F5D-F87D35F54031}" type="pres">
      <dgm:prSet presAssocID="{3398A4DC-8338-46A6-A558-0FFB3DEA669F}" presName="dummyMaxCanvas" presStyleCnt="0">
        <dgm:presLayoutVars/>
      </dgm:prSet>
      <dgm:spPr/>
    </dgm:pt>
    <dgm:pt modelId="{DC5561A0-6F5A-4328-A38B-45A8E6137868}" type="pres">
      <dgm:prSet presAssocID="{3398A4DC-8338-46A6-A558-0FFB3DEA669F}" presName="ThreeNodes_1" presStyleLbl="node1" presStyleIdx="0" presStyleCnt="3" custScaleX="117647" custLinFactNeighborX="-216">
        <dgm:presLayoutVars>
          <dgm:bulletEnabled val="1"/>
        </dgm:presLayoutVars>
      </dgm:prSet>
      <dgm:spPr/>
      <dgm:t>
        <a:bodyPr/>
        <a:lstStyle/>
        <a:p>
          <a:endParaRPr lang="en-US"/>
        </a:p>
      </dgm:t>
    </dgm:pt>
    <dgm:pt modelId="{9B88D912-1ED2-4D35-AB68-F86A636BDCAF}" type="pres">
      <dgm:prSet presAssocID="{3398A4DC-8338-46A6-A558-0FFB3DEA669F}" presName="ThreeNodes_2" presStyleLbl="node1" presStyleIdx="1" presStyleCnt="3" custScaleX="117647" custLinFactNeighborX="-199" custLinFactNeighborY="-9191">
        <dgm:presLayoutVars>
          <dgm:bulletEnabled val="1"/>
        </dgm:presLayoutVars>
      </dgm:prSet>
      <dgm:spPr/>
      <dgm:t>
        <a:bodyPr/>
        <a:lstStyle/>
        <a:p>
          <a:endParaRPr lang="en-US"/>
        </a:p>
      </dgm:t>
    </dgm:pt>
    <dgm:pt modelId="{32958E94-81DD-4590-8350-790260D63110}" type="pres">
      <dgm:prSet presAssocID="{3398A4DC-8338-46A6-A558-0FFB3DEA669F}" presName="ThreeNodes_3" presStyleLbl="node1" presStyleIdx="2" presStyleCnt="3" custScaleX="117647" custLinFactNeighborX="-3009" custLinFactNeighborY="-16881">
        <dgm:presLayoutVars>
          <dgm:bulletEnabled val="1"/>
        </dgm:presLayoutVars>
      </dgm:prSet>
      <dgm:spPr/>
      <dgm:t>
        <a:bodyPr/>
        <a:lstStyle/>
        <a:p>
          <a:endParaRPr lang="en-US"/>
        </a:p>
      </dgm:t>
    </dgm:pt>
    <dgm:pt modelId="{3A32C657-10F4-4E42-A775-4C85773868E5}" type="pres">
      <dgm:prSet presAssocID="{3398A4DC-8338-46A6-A558-0FFB3DEA669F}" presName="ThreeConn_1-2" presStyleLbl="fgAccFollowNode1" presStyleIdx="0" presStyleCnt="2">
        <dgm:presLayoutVars>
          <dgm:bulletEnabled val="1"/>
        </dgm:presLayoutVars>
      </dgm:prSet>
      <dgm:spPr/>
      <dgm:t>
        <a:bodyPr/>
        <a:lstStyle/>
        <a:p>
          <a:endParaRPr lang="en-US"/>
        </a:p>
      </dgm:t>
    </dgm:pt>
    <dgm:pt modelId="{10C0B0AC-492C-4EFC-8CD3-2F1B6B3ACC71}" type="pres">
      <dgm:prSet presAssocID="{3398A4DC-8338-46A6-A558-0FFB3DEA669F}" presName="ThreeConn_2-3" presStyleLbl="fgAccFollowNode1" presStyleIdx="1" presStyleCnt="2">
        <dgm:presLayoutVars>
          <dgm:bulletEnabled val="1"/>
        </dgm:presLayoutVars>
      </dgm:prSet>
      <dgm:spPr/>
      <dgm:t>
        <a:bodyPr/>
        <a:lstStyle/>
        <a:p>
          <a:endParaRPr lang="en-US"/>
        </a:p>
      </dgm:t>
    </dgm:pt>
    <dgm:pt modelId="{EB0AA5E6-4976-43F1-85FC-302BAEB9FC26}" type="pres">
      <dgm:prSet presAssocID="{3398A4DC-8338-46A6-A558-0FFB3DEA669F}" presName="ThreeNodes_1_text" presStyleLbl="node1" presStyleIdx="2" presStyleCnt="3">
        <dgm:presLayoutVars>
          <dgm:bulletEnabled val="1"/>
        </dgm:presLayoutVars>
      </dgm:prSet>
      <dgm:spPr/>
      <dgm:t>
        <a:bodyPr/>
        <a:lstStyle/>
        <a:p>
          <a:endParaRPr lang="en-US"/>
        </a:p>
      </dgm:t>
    </dgm:pt>
    <dgm:pt modelId="{C0B15428-2B89-46A3-B358-3EA3342971CA}" type="pres">
      <dgm:prSet presAssocID="{3398A4DC-8338-46A6-A558-0FFB3DEA669F}" presName="ThreeNodes_2_text" presStyleLbl="node1" presStyleIdx="2" presStyleCnt="3">
        <dgm:presLayoutVars>
          <dgm:bulletEnabled val="1"/>
        </dgm:presLayoutVars>
      </dgm:prSet>
      <dgm:spPr/>
      <dgm:t>
        <a:bodyPr/>
        <a:lstStyle/>
        <a:p>
          <a:endParaRPr lang="en-US"/>
        </a:p>
      </dgm:t>
    </dgm:pt>
    <dgm:pt modelId="{052973F1-89F4-434C-A04B-4A08562A4823}" type="pres">
      <dgm:prSet presAssocID="{3398A4DC-8338-46A6-A558-0FFB3DEA669F}" presName="ThreeNodes_3_text" presStyleLbl="node1" presStyleIdx="2" presStyleCnt="3">
        <dgm:presLayoutVars>
          <dgm:bulletEnabled val="1"/>
        </dgm:presLayoutVars>
      </dgm:prSet>
      <dgm:spPr/>
      <dgm:t>
        <a:bodyPr/>
        <a:lstStyle/>
        <a:p>
          <a:endParaRPr lang="en-US"/>
        </a:p>
      </dgm:t>
    </dgm:pt>
  </dgm:ptLst>
  <dgm:cxnLst>
    <dgm:cxn modelId="{C4054AD4-7032-476F-BD09-27BBEA52E173}" type="presOf" srcId="{8EE387FC-EB5C-4792-96BB-B580DE2BFC56}" destId="{32958E94-81DD-4590-8350-790260D63110}" srcOrd="0" destOrd="0" presId="urn:microsoft.com/office/officeart/2005/8/layout/vProcess5"/>
    <dgm:cxn modelId="{BAB336A8-7530-4B5E-AD10-2FB5B3404072}" type="presOf" srcId="{EA98686D-1131-43A5-AD71-1CD5A7EAD4A3}" destId="{10C0B0AC-492C-4EFC-8CD3-2F1B6B3ACC71}" srcOrd="0" destOrd="0" presId="urn:microsoft.com/office/officeart/2005/8/layout/vProcess5"/>
    <dgm:cxn modelId="{9E8B93FB-6B72-41E5-A458-595166457EE2}" type="presOf" srcId="{3CDC44B7-BC5B-4D12-AF4E-51AAC4A79BF3}" destId="{DC5561A0-6F5A-4328-A38B-45A8E6137868}" srcOrd="0" destOrd="0" presId="urn:microsoft.com/office/officeart/2005/8/layout/vProcess5"/>
    <dgm:cxn modelId="{D4F1300E-3539-43C7-B13D-E944E8FED6E6}" srcId="{3398A4DC-8338-46A6-A558-0FFB3DEA669F}" destId="{55FCA99F-7D5D-4B07-9CD3-3EF049788B37}" srcOrd="1" destOrd="0" parTransId="{33D9490F-458E-46BD-AA10-EE620F9EAB9E}" sibTransId="{EA98686D-1131-43A5-AD71-1CD5A7EAD4A3}"/>
    <dgm:cxn modelId="{CFD95E30-0708-42AE-B417-54809D533B04}" type="presOf" srcId="{55FCA99F-7D5D-4B07-9CD3-3EF049788B37}" destId="{C0B15428-2B89-46A3-B358-3EA3342971CA}" srcOrd="1" destOrd="0" presId="urn:microsoft.com/office/officeart/2005/8/layout/vProcess5"/>
    <dgm:cxn modelId="{985BE0DE-21FD-4612-9326-05F29FFFBF82}" type="presOf" srcId="{55FCA99F-7D5D-4B07-9CD3-3EF049788B37}" destId="{9B88D912-1ED2-4D35-AB68-F86A636BDCAF}" srcOrd="0" destOrd="0" presId="urn:microsoft.com/office/officeart/2005/8/layout/vProcess5"/>
    <dgm:cxn modelId="{99C9768F-3417-4BD1-AA8A-9C14E345D2ED}" type="presOf" srcId="{3398A4DC-8338-46A6-A558-0FFB3DEA669F}" destId="{AB3C8D40-CBDD-4FA5-A751-34B034EFE42D}" srcOrd="0" destOrd="0" presId="urn:microsoft.com/office/officeart/2005/8/layout/vProcess5"/>
    <dgm:cxn modelId="{9710BC1A-D6A6-4BCB-B76D-3CB2DB586D22}" srcId="{3398A4DC-8338-46A6-A558-0FFB3DEA669F}" destId="{8EE387FC-EB5C-4792-96BB-B580DE2BFC56}" srcOrd="2" destOrd="0" parTransId="{1CA6F5E1-F5F4-4AC5-8EF6-94C23CEDA765}" sibTransId="{457E1D7F-3F3B-47B4-A434-9D419ACA5FD9}"/>
    <dgm:cxn modelId="{836C954E-6F6A-41D4-AA88-DD81538E1418}" type="presOf" srcId="{C25CD98D-E2AA-4961-8DB1-5E4F7239C41B}" destId="{3A32C657-10F4-4E42-A775-4C85773868E5}" srcOrd="0" destOrd="0" presId="urn:microsoft.com/office/officeart/2005/8/layout/vProcess5"/>
    <dgm:cxn modelId="{8BD9153F-2F5F-4FFF-8628-1B975AABFCAD}" type="presOf" srcId="{8EE387FC-EB5C-4792-96BB-B580DE2BFC56}" destId="{052973F1-89F4-434C-A04B-4A08562A4823}" srcOrd="1" destOrd="0" presId="urn:microsoft.com/office/officeart/2005/8/layout/vProcess5"/>
    <dgm:cxn modelId="{85539AFF-510E-4327-8C4B-574EA919414D}" type="presOf" srcId="{3CDC44B7-BC5B-4D12-AF4E-51AAC4A79BF3}" destId="{EB0AA5E6-4976-43F1-85FC-302BAEB9FC26}" srcOrd="1" destOrd="0" presId="urn:microsoft.com/office/officeart/2005/8/layout/vProcess5"/>
    <dgm:cxn modelId="{B237D5BD-30C5-4DFB-A754-B6725EC9FD0E}" srcId="{3398A4DC-8338-46A6-A558-0FFB3DEA669F}" destId="{3CDC44B7-BC5B-4D12-AF4E-51AAC4A79BF3}" srcOrd="0" destOrd="0" parTransId="{35A04496-3D28-4BA6-BF57-CF75A844423D}" sibTransId="{C25CD98D-E2AA-4961-8DB1-5E4F7239C41B}"/>
    <dgm:cxn modelId="{72AF83A6-F354-4074-BC7C-55069F52BDB8}" type="presParOf" srcId="{AB3C8D40-CBDD-4FA5-A751-34B034EFE42D}" destId="{A0DECE30-28A7-495D-9F5D-F87D35F54031}" srcOrd="0" destOrd="0" presId="urn:microsoft.com/office/officeart/2005/8/layout/vProcess5"/>
    <dgm:cxn modelId="{90D08194-E009-466A-AA21-056D0224E8CD}" type="presParOf" srcId="{AB3C8D40-CBDD-4FA5-A751-34B034EFE42D}" destId="{DC5561A0-6F5A-4328-A38B-45A8E6137868}" srcOrd="1" destOrd="0" presId="urn:microsoft.com/office/officeart/2005/8/layout/vProcess5"/>
    <dgm:cxn modelId="{661F0F30-EC16-4138-9DB0-6C8E2BCF83C2}" type="presParOf" srcId="{AB3C8D40-CBDD-4FA5-A751-34B034EFE42D}" destId="{9B88D912-1ED2-4D35-AB68-F86A636BDCAF}" srcOrd="2" destOrd="0" presId="urn:microsoft.com/office/officeart/2005/8/layout/vProcess5"/>
    <dgm:cxn modelId="{135A34BD-D489-446A-BC4D-3C30AA5B5887}" type="presParOf" srcId="{AB3C8D40-CBDD-4FA5-A751-34B034EFE42D}" destId="{32958E94-81DD-4590-8350-790260D63110}" srcOrd="3" destOrd="0" presId="urn:microsoft.com/office/officeart/2005/8/layout/vProcess5"/>
    <dgm:cxn modelId="{10CFC6AA-0535-440A-AEFC-4274E716F2A3}" type="presParOf" srcId="{AB3C8D40-CBDD-4FA5-A751-34B034EFE42D}" destId="{3A32C657-10F4-4E42-A775-4C85773868E5}" srcOrd="4" destOrd="0" presId="urn:microsoft.com/office/officeart/2005/8/layout/vProcess5"/>
    <dgm:cxn modelId="{6B6BD8F1-686C-40EF-8C17-06D19184AD11}" type="presParOf" srcId="{AB3C8D40-CBDD-4FA5-A751-34B034EFE42D}" destId="{10C0B0AC-492C-4EFC-8CD3-2F1B6B3ACC71}" srcOrd="5" destOrd="0" presId="urn:microsoft.com/office/officeart/2005/8/layout/vProcess5"/>
    <dgm:cxn modelId="{D183260B-62C4-4ACA-9D73-E7454E6ED8A6}" type="presParOf" srcId="{AB3C8D40-CBDD-4FA5-A751-34B034EFE42D}" destId="{EB0AA5E6-4976-43F1-85FC-302BAEB9FC26}" srcOrd="6" destOrd="0" presId="urn:microsoft.com/office/officeart/2005/8/layout/vProcess5"/>
    <dgm:cxn modelId="{A1AD6E87-A079-4D9B-8042-2CA530161BD1}" type="presParOf" srcId="{AB3C8D40-CBDD-4FA5-A751-34B034EFE42D}" destId="{C0B15428-2B89-46A3-B358-3EA3342971CA}" srcOrd="7" destOrd="0" presId="urn:microsoft.com/office/officeart/2005/8/layout/vProcess5"/>
    <dgm:cxn modelId="{8A57AB74-3292-4223-A4E3-B06AC4E93D6F}" type="presParOf" srcId="{AB3C8D40-CBDD-4FA5-A751-34B034EFE42D}" destId="{052973F1-89F4-434C-A04B-4A08562A482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561A0-6F5A-4328-A38B-45A8E6137868}">
      <dsp:nvSpPr>
        <dsp:cNvPr id="0" name=""/>
        <dsp:cNvSpPr/>
      </dsp:nvSpPr>
      <dsp:spPr>
        <a:xfrm>
          <a:off x="-693183" y="0"/>
          <a:ext cx="9242469" cy="1625600"/>
        </a:xfrm>
        <a:prstGeom prst="roundRect">
          <a:avLst>
            <a:gd name="adj" fmla="val 10000"/>
          </a:avLst>
        </a:prstGeom>
        <a:solidFill>
          <a:schemeClr val="accent4">
            <a:lumMod val="20000"/>
            <a:lumOff val="80000"/>
          </a:schemeClr>
        </a:solidFill>
        <a:ln w="38100">
          <a:solidFill>
            <a:schemeClr val="accent5">
              <a:lumMod val="50000"/>
            </a:schemeClr>
          </a:solid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err="1">
              <a:solidFill>
                <a:schemeClr val="tx1"/>
              </a:solidFill>
              <a:latin typeface="Times New Roman" panose="02020603050405020304" pitchFamily="18" charset="0"/>
              <a:cs typeface="Times New Roman" panose="02020603050405020304" pitchFamily="18" charset="0"/>
            </a:rPr>
            <a:t>Phần</a:t>
          </a:r>
          <a:r>
            <a:rPr lang="en-US" sz="3000" b="1" kern="1200" dirty="0">
              <a:solidFill>
                <a:schemeClr val="tx1"/>
              </a:solidFill>
              <a:latin typeface="Times New Roman" panose="02020603050405020304" pitchFamily="18" charset="0"/>
              <a:cs typeface="Times New Roman" panose="02020603050405020304" pitchFamily="18" charset="0"/>
            </a:rPr>
            <a:t> 1: </a:t>
          </a:r>
          <a:r>
            <a:rPr lang="en-US" sz="3000" b="1" kern="1200" dirty="0" err="1">
              <a:solidFill>
                <a:schemeClr val="tx1"/>
              </a:solidFill>
              <a:latin typeface="Times New Roman" panose="02020603050405020304" pitchFamily="18" charset="0"/>
              <a:cs typeface="Times New Roman" panose="02020603050405020304" pitchFamily="18" charset="0"/>
            </a:rPr>
            <a:t>Từ</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đầu</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đến</a:t>
          </a:r>
          <a:r>
            <a:rPr lang="en-US" sz="3000" b="1" kern="1200" dirty="0">
              <a:solidFill>
                <a:schemeClr val="tx1"/>
              </a:solidFill>
              <a:latin typeface="Times New Roman" panose="02020603050405020304" pitchFamily="18" charset="0"/>
              <a:cs typeface="Times New Roman" panose="02020603050405020304" pitchFamily="18" charset="0"/>
            </a:rPr>
            <a:t> “ </a:t>
          </a:r>
          <a:r>
            <a:rPr lang="en-US" sz="3000" b="1" kern="1200" dirty="0" err="1">
              <a:solidFill>
                <a:schemeClr val="tx1"/>
              </a:solidFill>
              <a:latin typeface="Times New Roman" panose="02020603050405020304" pitchFamily="18" charset="0"/>
              <a:cs typeface="Times New Roman" panose="02020603050405020304" pitchFamily="18" charset="0"/>
            </a:rPr>
            <a:t>Lướt</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ngang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trên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ngọn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núi</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Tâm</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trạng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của</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nhân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vật</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Tôi</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trên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đường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cùng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mẹ</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đến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trường</a:t>
          </a:r>
          <a:endParaRPr lang="en-US" sz="3000" b="1" kern="1200" dirty="0">
            <a:solidFill>
              <a:schemeClr val="tx1"/>
            </a:solidFill>
            <a:latin typeface="Times New Roman" panose="02020603050405020304" pitchFamily="18" charset="0"/>
            <a:cs typeface="Times New Roman" panose="02020603050405020304" pitchFamily="18" charset="0"/>
          </a:endParaRPr>
        </a:p>
      </dsp:txBody>
      <dsp:txXfrm>
        <a:off x="-645571" y="47612"/>
        <a:ext cx="7195569" cy="1530376"/>
      </dsp:txXfrm>
    </dsp:sp>
    <dsp:sp modelId="{9B88D912-1ED2-4D35-AB68-F86A636BDCAF}">
      <dsp:nvSpPr>
        <dsp:cNvPr id="0" name=""/>
        <dsp:cNvSpPr/>
      </dsp:nvSpPr>
      <dsp:spPr>
        <a:xfrm>
          <a:off x="0" y="1747124"/>
          <a:ext cx="9242469" cy="1625600"/>
        </a:xfrm>
        <a:prstGeom prst="roundRect">
          <a:avLst>
            <a:gd name="adj" fmla="val 10000"/>
          </a:avLst>
        </a:prstGeom>
        <a:solidFill>
          <a:schemeClr val="accent4">
            <a:lumMod val="40000"/>
            <a:lumOff val="60000"/>
          </a:schemeClr>
        </a:solidFill>
        <a:ln w="38100">
          <a:solidFill>
            <a:schemeClr val="accent5">
              <a:lumMod val="50000"/>
            </a:schemeClr>
          </a:solid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err="1">
              <a:solidFill>
                <a:schemeClr val="tx1"/>
              </a:solidFill>
              <a:latin typeface="Times New Roman" panose="02020603050405020304" pitchFamily="18" charset="0"/>
              <a:cs typeface="Times New Roman" panose="02020603050405020304" pitchFamily="18" charset="0"/>
            </a:rPr>
            <a:t>Phần</a:t>
          </a:r>
          <a:r>
            <a:rPr lang="en-US" sz="3000" b="1" kern="1200" dirty="0">
              <a:solidFill>
                <a:schemeClr val="tx1"/>
              </a:solidFill>
              <a:latin typeface="Times New Roman" panose="02020603050405020304" pitchFamily="18" charset="0"/>
              <a:cs typeface="Times New Roman" panose="02020603050405020304" pitchFamily="18" charset="0"/>
            </a:rPr>
            <a:t> 2: </a:t>
          </a:r>
          <a:r>
            <a:rPr lang="en-US" sz="3000" b="1" kern="1200" dirty="0" err="1">
              <a:solidFill>
                <a:schemeClr val="tx1"/>
              </a:solidFill>
              <a:latin typeface="Times New Roman" panose="02020603050405020304" pitchFamily="18" charset="0"/>
              <a:cs typeface="Times New Roman" panose="02020603050405020304" pitchFamily="18" charset="0"/>
            </a:rPr>
            <a:t>Tiếp</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đến</a:t>
          </a:r>
          <a:r>
            <a:rPr lang="en-US" sz="3000" b="1" kern="1200" dirty="0">
              <a:solidFill>
                <a:schemeClr val="tx1"/>
              </a:solidFill>
              <a:latin typeface="Times New Roman" panose="02020603050405020304" pitchFamily="18" charset="0"/>
              <a:cs typeface="Times New Roman" panose="02020603050405020304" pitchFamily="18" charset="0"/>
            </a:rPr>
            <a:t> “ </a:t>
          </a:r>
          <a:r>
            <a:rPr lang="en-US" sz="3000" b="1" kern="1200" dirty="0" err="1">
              <a:solidFill>
                <a:schemeClr val="tx1"/>
              </a:solidFill>
              <a:latin typeface="Times New Roman" panose="02020603050405020304" pitchFamily="18" charset="0"/>
              <a:cs typeface="Times New Roman" panose="02020603050405020304" pitchFamily="18" charset="0"/>
            </a:rPr>
            <a:t>Được</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nghỉ</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cả</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ngày</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nữa</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Tâm</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trạng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của</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nhân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vật</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tôi</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khi</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đứng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trong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sân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trường</a:t>
          </a:r>
          <a:endParaRPr lang="en-US" sz="3000" b="1" kern="1200" dirty="0">
            <a:solidFill>
              <a:schemeClr val="tx1"/>
            </a:solidFill>
            <a:latin typeface="Times New Roman" panose="02020603050405020304" pitchFamily="18" charset="0"/>
            <a:cs typeface="Times New Roman" panose="02020603050405020304" pitchFamily="18" charset="0"/>
          </a:endParaRPr>
        </a:p>
      </dsp:txBody>
      <dsp:txXfrm>
        <a:off x="47612" y="1794736"/>
        <a:ext cx="7088628" cy="1530376"/>
      </dsp:txXfrm>
    </dsp:sp>
    <dsp:sp modelId="{32958E94-81DD-4590-8350-790260D63110}">
      <dsp:nvSpPr>
        <dsp:cNvPr id="0" name=""/>
        <dsp:cNvSpPr/>
      </dsp:nvSpPr>
      <dsp:spPr>
        <a:xfrm>
          <a:off x="456797" y="3518649"/>
          <a:ext cx="9242469" cy="1625600"/>
        </a:xfrm>
        <a:prstGeom prst="roundRect">
          <a:avLst>
            <a:gd name="adj" fmla="val 10000"/>
          </a:avLst>
        </a:prstGeom>
        <a:solidFill>
          <a:schemeClr val="accent4">
            <a:lumMod val="60000"/>
            <a:lumOff val="40000"/>
          </a:schemeClr>
        </a:solidFill>
        <a:ln w="38100">
          <a:solidFill>
            <a:schemeClr val="accent5">
              <a:lumMod val="50000"/>
            </a:schemeClr>
          </a:solid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err="1">
              <a:solidFill>
                <a:schemeClr val="tx1"/>
              </a:solidFill>
              <a:latin typeface="Times New Roman" panose="02020603050405020304" pitchFamily="18" charset="0"/>
              <a:cs typeface="Times New Roman" panose="02020603050405020304" pitchFamily="18" charset="0"/>
            </a:rPr>
            <a:t>Phần</a:t>
          </a:r>
          <a:r>
            <a:rPr lang="en-US" sz="3000" b="1" kern="1200" dirty="0">
              <a:solidFill>
                <a:schemeClr val="tx1"/>
              </a:solidFill>
              <a:latin typeface="Times New Roman" panose="02020603050405020304" pitchFamily="18" charset="0"/>
              <a:cs typeface="Times New Roman" panose="02020603050405020304" pitchFamily="18" charset="0"/>
            </a:rPr>
            <a:t> 3: </a:t>
          </a:r>
          <a:r>
            <a:rPr lang="en-US" sz="3000" b="1" kern="1200" dirty="0" err="1">
              <a:solidFill>
                <a:schemeClr val="tx1"/>
              </a:solidFill>
              <a:latin typeface="Times New Roman" panose="02020603050405020304" pitchFamily="18" charset="0"/>
              <a:cs typeface="Times New Roman" panose="02020603050405020304" pitchFamily="18" charset="0"/>
            </a:rPr>
            <a:t>Còn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lại</a:t>
          </a:r>
          <a:r>
            <a:rPr lang="en-US" sz="3000" b="1" kern="1200" dirty="0">
              <a:solidFill>
                <a:schemeClr val="tx1"/>
              </a:solidFill>
              <a:latin typeface="Times New Roman" panose="02020603050405020304" pitchFamily="18" charset="0"/>
              <a:cs typeface="Times New Roman" panose="02020603050405020304" pitchFamily="18" charset="0"/>
            </a:rPr>
            <a:t> – </a:t>
          </a:r>
          <a:r>
            <a:rPr lang="en-US" sz="3000" b="1" kern="1200" dirty="0" err="1">
              <a:solidFill>
                <a:schemeClr val="tx1"/>
              </a:solidFill>
              <a:latin typeface="Times New Roman" panose="02020603050405020304" pitchFamily="18" charset="0"/>
              <a:cs typeface="Times New Roman" panose="02020603050405020304" pitchFamily="18" charset="0"/>
            </a:rPr>
            <a:t>Tâm</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trạng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của</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nhân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vật</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tôi</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khi</a:t>
          </a:r>
          <a:r>
            <a:rPr lang="en-US" sz="3000" b="1" kern="1200" dirty="0">
              <a:solidFill>
                <a:schemeClr val="tx1"/>
              </a:solidFill>
              <a:latin typeface="Times New Roman" panose="02020603050405020304" pitchFamily="18" charset="0"/>
              <a:cs typeface="Times New Roman" panose="02020603050405020304" pitchFamily="18" charset="0"/>
            </a:rPr>
            <a:t> ở </a:t>
          </a:r>
          <a:r>
            <a:rPr lang="en-US" sz="3000" b="1" kern="1200" dirty="0" err="1">
              <a:solidFill>
                <a:schemeClr val="tx1"/>
              </a:solidFill>
              <a:latin typeface="Times New Roman" panose="02020603050405020304" pitchFamily="18" charset="0"/>
              <a:cs typeface="Times New Roman" panose="02020603050405020304" pitchFamily="18" charset="0"/>
            </a:rPr>
            <a:t>trong</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lớp</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và</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đón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nhận</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tiết</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học</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đầu</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tiên</a:t>
          </a:r>
          <a:endParaRPr lang="en-US" sz="3000" b="1" kern="1200" dirty="0">
            <a:solidFill>
              <a:schemeClr val="tx1"/>
            </a:solidFill>
            <a:latin typeface="Times New Roman" panose="02020603050405020304" pitchFamily="18" charset="0"/>
            <a:cs typeface="Times New Roman" panose="02020603050405020304" pitchFamily="18" charset="0"/>
          </a:endParaRPr>
        </a:p>
      </dsp:txBody>
      <dsp:txXfrm>
        <a:off x="504409" y="3566261"/>
        <a:ext cx="7088628" cy="1530376"/>
      </dsp:txXfrm>
    </dsp:sp>
    <dsp:sp modelId="{3A32C657-10F4-4E42-A775-4C85773868E5}">
      <dsp:nvSpPr>
        <dsp:cNvPr id="0" name=""/>
        <dsp:cNvSpPr/>
      </dsp:nvSpPr>
      <dsp:spPr>
        <a:xfrm>
          <a:off x="6799462" y="1232746"/>
          <a:ext cx="1056640" cy="1056640"/>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b="1" kern="1200">
            <a:solidFill>
              <a:schemeClr val="bg1"/>
            </a:solidFill>
            <a:latin typeface="Times New Roman" panose="02020603050405020304" pitchFamily="18" charset="0"/>
            <a:cs typeface="Times New Roman" panose="02020603050405020304" pitchFamily="18" charset="0"/>
          </a:endParaRPr>
        </a:p>
      </dsp:txBody>
      <dsp:txXfrm>
        <a:off x="7037206" y="1232746"/>
        <a:ext cx="581152" cy="795122"/>
      </dsp:txXfrm>
    </dsp:sp>
    <dsp:sp modelId="{10C0B0AC-492C-4EFC-8CD3-2F1B6B3ACC71}">
      <dsp:nvSpPr>
        <dsp:cNvPr id="0" name=""/>
        <dsp:cNvSpPr/>
      </dsp:nvSpPr>
      <dsp:spPr>
        <a:xfrm>
          <a:off x="7492648" y="3118442"/>
          <a:ext cx="1056640" cy="1056640"/>
        </a:xfrm>
        <a:prstGeom prst="downArrow">
          <a:avLst>
            <a:gd name="adj1" fmla="val 55000"/>
            <a:gd name="adj2" fmla="val 45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b="1" kern="1200">
            <a:solidFill>
              <a:schemeClr val="bg1"/>
            </a:solidFill>
            <a:latin typeface="Times New Roman" panose="02020603050405020304" pitchFamily="18" charset="0"/>
            <a:cs typeface="Times New Roman" panose="02020603050405020304" pitchFamily="18" charset="0"/>
          </a:endParaRPr>
        </a:p>
      </dsp:txBody>
      <dsp:txXfrm>
        <a:off x="7730392" y="3118442"/>
        <a:ext cx="581152" cy="79512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5F110-5B04-495B-A652-5F10C8EF6CD7}" type="datetimeFigureOut">
              <a:rPr lang="en-US" smtClean="0"/>
              <a:t>4/10/2023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56BA5-4A7C-48C6-B38C-E85A9B426C51}" type="slidenum">
              <a:rPr lang="en-US" smtClean="0"/>
              <a:t>‹#›</a:t>
            </a:fld>
            <a:endParaRPr lang="en-US"/>
          </a:p>
        </p:txBody>
      </p:sp>
    </p:spTree>
    <p:extLst>
      <p:ext uri="{BB962C8B-B14F-4D97-AF65-F5344CB8AC3E}">
        <p14:creationId xmlns:p14="http://schemas.microsoft.com/office/powerpoint/2010/main" val="169507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767CA9-48E3-4B82-9721-6A83660DC45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138A3F2-93A3-4EB1-99C1-E355E8DB0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E03CA9B-73C3-477C-8AE8-70614E08AF00}"/>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5" name="Chỗ dành sẵn cho Chân trang 4">
            <a:extLst>
              <a:ext uri="{FF2B5EF4-FFF2-40B4-BE49-F238E27FC236}">
                <a16:creationId xmlns:a16="http://schemas.microsoft.com/office/drawing/2014/main" id="{2D356C56-3DC7-4B4E-9C42-88ED6B1BED3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CA345C-7361-4DB4-BEA2-6CDE687E2D02}"/>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377367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24DFDD-7D04-48D5-85D5-F8BDEF3F326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B4A8229-3BAA-4693-A783-CD852F833D9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0F1D221-3956-4329-8DB8-C0D7418A99ED}"/>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5" name="Chỗ dành sẵn cho Chân trang 4">
            <a:extLst>
              <a:ext uri="{FF2B5EF4-FFF2-40B4-BE49-F238E27FC236}">
                <a16:creationId xmlns:a16="http://schemas.microsoft.com/office/drawing/2014/main" id="{4E0A0970-308D-4E28-8389-29605E06718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90875D-7F13-43C4-A977-77D3569DA12C}"/>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204671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12BC30C-360E-4989-B41D-7BF38046BB4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0AD9069-5C76-43FF-9B36-36822466A98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3A9D56F-F235-42EC-9042-72C7FD3C001D}"/>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5" name="Chỗ dành sẵn cho Chân trang 4">
            <a:extLst>
              <a:ext uri="{FF2B5EF4-FFF2-40B4-BE49-F238E27FC236}">
                <a16:creationId xmlns:a16="http://schemas.microsoft.com/office/drawing/2014/main" id="{2F47AC53-9093-41EA-AA45-A5E6DFD37A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1FE0180-9140-45CE-BC6C-7F68F1D045E3}"/>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82567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9E8424-D6DA-4CFD-B8D3-D0C1DFBF7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2" t="18492" r="5572" b="14366"/>
          <a:stretch/>
        </p:blipFill>
        <p:spPr>
          <a:xfrm>
            <a:off x="0" y="0"/>
            <a:ext cx="12192000" cy="6858000"/>
          </a:xfrm>
          <a:prstGeom prst="rect">
            <a:avLst/>
          </a:prstGeom>
        </p:spPr>
      </p:pic>
    </p:spTree>
    <p:extLst>
      <p:ext uri="{BB962C8B-B14F-4D97-AF65-F5344CB8AC3E}">
        <p14:creationId xmlns:p14="http://schemas.microsoft.com/office/powerpoint/2010/main" val="410562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5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745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1E41B967-9B2D-4304-BCC6-CC53AAE60324}"/>
              </a:ext>
            </a:extLst>
          </p:cNvPr>
          <p:cNvSpPr>
            <a:spLocks noGrp="1"/>
          </p:cNvSpPr>
          <p:nvPr>
            <p:ph type="pic" sz="quarter" idx="10"/>
          </p:nvPr>
        </p:nvSpPr>
        <p:spPr>
          <a:xfrm>
            <a:off x="1258888"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id="{CD3DAD23-7025-4EC4-9662-174CFEB538AB}"/>
              </a:ext>
            </a:extLst>
          </p:cNvPr>
          <p:cNvSpPr>
            <a:spLocks noGrp="1"/>
          </p:cNvSpPr>
          <p:nvPr>
            <p:ph type="pic" sz="quarter" idx="11"/>
          </p:nvPr>
        </p:nvSpPr>
        <p:spPr>
          <a:xfrm>
            <a:off x="1258888"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823B8A63-7EE4-449E-A129-1415353FB12F}"/>
              </a:ext>
            </a:extLst>
          </p:cNvPr>
          <p:cNvSpPr>
            <a:spLocks noGrp="1"/>
          </p:cNvSpPr>
          <p:nvPr>
            <p:ph type="pic" sz="quarter" idx="12"/>
          </p:nvPr>
        </p:nvSpPr>
        <p:spPr>
          <a:xfrm>
            <a:off x="6234113"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ADAD49C5-2BF0-4A04-B37D-5C7E92788796}"/>
              </a:ext>
            </a:extLst>
          </p:cNvPr>
          <p:cNvSpPr>
            <a:spLocks noGrp="1"/>
          </p:cNvSpPr>
          <p:nvPr>
            <p:ph type="pic" sz="quarter" idx="13"/>
          </p:nvPr>
        </p:nvSpPr>
        <p:spPr>
          <a:xfrm>
            <a:off x="6234113"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126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50E996A-39E9-403E-A142-E929A8D46F7A}"/>
              </a:ext>
            </a:extLst>
          </p:cNvPr>
          <p:cNvSpPr>
            <a:spLocks noGrp="1"/>
          </p:cNvSpPr>
          <p:nvPr>
            <p:ph type="pic" sz="quarter" idx="10"/>
          </p:nvPr>
        </p:nvSpPr>
        <p:spPr>
          <a:xfrm>
            <a:off x="5517400" y="3211535"/>
            <a:ext cx="1147916" cy="1147916"/>
          </a:xfrm>
          <a:custGeom>
            <a:avLst/>
            <a:gdLst>
              <a:gd name="connsiteX0" fmla="*/ 573958 w 1147916"/>
              <a:gd name="connsiteY0" fmla="*/ 0 h 1147916"/>
              <a:gd name="connsiteX1" fmla="*/ 1147916 w 1147916"/>
              <a:gd name="connsiteY1" fmla="*/ 573958 h 1147916"/>
              <a:gd name="connsiteX2" fmla="*/ 573958 w 1147916"/>
              <a:gd name="connsiteY2" fmla="*/ 1147916 h 1147916"/>
              <a:gd name="connsiteX3" fmla="*/ 0 w 1147916"/>
              <a:gd name="connsiteY3" fmla="*/ 573958 h 1147916"/>
              <a:gd name="connsiteX4" fmla="*/ 573958 w 1147916"/>
              <a:gd name="connsiteY4" fmla="*/ 0 h 11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16" h="1147916">
                <a:moveTo>
                  <a:pt x="573958" y="0"/>
                </a:moveTo>
                <a:cubicBezTo>
                  <a:pt x="890946" y="0"/>
                  <a:pt x="1147916" y="256970"/>
                  <a:pt x="1147916" y="573958"/>
                </a:cubicBezTo>
                <a:cubicBezTo>
                  <a:pt x="1147916" y="890946"/>
                  <a:pt x="890946" y="1147916"/>
                  <a:pt x="573958" y="1147916"/>
                </a:cubicBezTo>
                <a:cubicBezTo>
                  <a:pt x="256970" y="1147916"/>
                  <a:pt x="0" y="890946"/>
                  <a:pt x="0" y="573958"/>
                </a:cubicBezTo>
                <a:cubicBezTo>
                  <a:pt x="0" y="256970"/>
                  <a:pt x="256970" y="0"/>
                  <a:pt x="573958" y="0"/>
                </a:cubicBezTo>
                <a:close/>
              </a:path>
            </a:pathLst>
          </a:custGeom>
          <a:solidFill>
            <a:schemeClr val="tx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lvl1pPr>
              <a:defRPr lang="zh-CN" altLang="en-US" sz="2000">
                <a:solidFill>
                  <a:srgbClr val="FFFFFF"/>
                </a:solidFill>
              </a:defRPr>
            </a:lvl1pPr>
          </a:lstStyle>
          <a:p>
            <a:pPr marL="0" lvl="0" algn="ctr"/>
            <a:endParaRPr lang="zh-CN" altLang="en-US"/>
          </a:p>
        </p:txBody>
      </p:sp>
    </p:spTree>
    <p:extLst>
      <p:ext uri="{BB962C8B-B14F-4D97-AF65-F5344CB8AC3E}">
        <p14:creationId xmlns:p14="http://schemas.microsoft.com/office/powerpoint/2010/main" val="3877136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989074C9-A664-44C7-8C8D-A503BD611D4F}"/>
              </a:ext>
            </a:extLst>
          </p:cNvPr>
          <p:cNvSpPr>
            <a:spLocks noGrp="1"/>
          </p:cNvSpPr>
          <p:nvPr>
            <p:ph type="pic" sz="quarter" idx="10"/>
          </p:nvPr>
        </p:nvSpPr>
        <p:spPr>
          <a:xfrm>
            <a:off x="6856413" y="1612428"/>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a16="http://schemas.microsoft.com/office/drawing/2014/main" id="{E619FCF9-3191-46FA-864C-4F186B75B749}"/>
              </a:ext>
            </a:extLst>
          </p:cNvPr>
          <p:cNvSpPr>
            <a:spLocks noGrp="1"/>
          </p:cNvSpPr>
          <p:nvPr>
            <p:ph type="pic" sz="quarter" idx="11"/>
          </p:nvPr>
        </p:nvSpPr>
        <p:spPr>
          <a:xfrm>
            <a:off x="6856413" y="4006005"/>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246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71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EAC1D-A766-4D4E-8581-872D190C3C5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AE7D184-176C-4542-8593-D7DEF31E4FE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E048E88-A37E-4984-9DC9-0653DDADFAA9}"/>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5" name="Chỗ dành sẵn cho Chân trang 4">
            <a:extLst>
              <a:ext uri="{FF2B5EF4-FFF2-40B4-BE49-F238E27FC236}">
                <a16:creationId xmlns:a16="http://schemas.microsoft.com/office/drawing/2014/main" id="{FB61DCDA-50E4-434C-A843-41778BCB66B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975E31-6C18-4CC8-B39B-1FAB553D1D7C}"/>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2179725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8AE2E66D-D41B-429F-8798-C036B3A90752}"/>
              </a:ext>
            </a:extLst>
          </p:cNvPr>
          <p:cNvSpPr>
            <a:spLocks noGrp="1"/>
          </p:cNvSpPr>
          <p:nvPr>
            <p:ph type="pic" sz="quarter" idx="10"/>
          </p:nvPr>
        </p:nvSpPr>
        <p:spPr>
          <a:xfrm>
            <a:off x="3674745" y="1812132"/>
            <a:ext cx="1441732" cy="1441730"/>
          </a:xfrm>
          <a:custGeom>
            <a:avLst/>
            <a:gdLst>
              <a:gd name="connsiteX0" fmla="*/ 720866 w 1441732"/>
              <a:gd name="connsiteY0" fmla="*/ 0 h 1441730"/>
              <a:gd name="connsiteX1" fmla="*/ 1441732 w 1441732"/>
              <a:gd name="connsiteY1" fmla="*/ 720865 h 1441730"/>
              <a:gd name="connsiteX2" fmla="*/ 720866 w 1441732"/>
              <a:gd name="connsiteY2" fmla="*/ 1441730 h 1441730"/>
              <a:gd name="connsiteX3" fmla="*/ 0 w 1441732"/>
              <a:gd name="connsiteY3" fmla="*/ 720865 h 1441730"/>
              <a:gd name="connsiteX4" fmla="*/ 720866 w 1441732"/>
              <a:gd name="connsiteY4" fmla="*/ 0 h 144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32" h="1441730">
                <a:moveTo>
                  <a:pt x="720866" y="0"/>
                </a:moveTo>
                <a:cubicBezTo>
                  <a:pt x="1118989" y="0"/>
                  <a:pt x="1441732" y="322742"/>
                  <a:pt x="1441732" y="720865"/>
                </a:cubicBezTo>
                <a:cubicBezTo>
                  <a:pt x="1441732" y="1118988"/>
                  <a:pt x="1118989" y="1441730"/>
                  <a:pt x="720866" y="1441730"/>
                </a:cubicBezTo>
                <a:cubicBezTo>
                  <a:pt x="322743" y="1441730"/>
                  <a:pt x="0" y="1118988"/>
                  <a:pt x="0" y="720865"/>
                </a:cubicBezTo>
                <a:cubicBezTo>
                  <a:pt x="0" y="322742"/>
                  <a:pt x="322743" y="0"/>
                  <a:pt x="720866" y="0"/>
                </a:cubicBezTo>
                <a:close/>
              </a:path>
            </a:pathLst>
          </a:custGeom>
          <a:solidFill>
            <a:schemeClr val="accent3"/>
          </a:solidFill>
          <a:ln w="25400" cap="flat" cmpd="sng" algn="ctr">
            <a:noFill/>
            <a:prstDash val="solid"/>
          </a:ln>
          <a:effectLst>
            <a:outerShdw dist="165100" dir="13500000" algn="br" rotWithShape="0">
              <a:schemeClr val="accent3">
                <a:lumMod val="60000"/>
                <a:lumOff val="40000"/>
                <a:alpha val="40000"/>
              </a:schemeClr>
            </a:outerShdw>
          </a:effectLst>
        </p:spPr>
        <p:txBody>
          <a:bodyPr lIns="0" tIns="0" rIns="0" bIns="0" anchor="ctr">
            <a:normAutofit/>
          </a:bodyPr>
          <a:lstStyle>
            <a:lvl1pPr>
              <a:defRPr lang="zh-CN" altLang="en-US" sz="1600" kern="0">
                <a:solidFill>
                  <a:srgbClr val="F9F9F9"/>
                </a:solidFill>
              </a:defRPr>
            </a:lvl1pPr>
          </a:lstStyle>
          <a:p>
            <a:pPr marL="0" lvl="0" algn="ctr"/>
            <a:endParaRPr lang="zh-CN" altLang="en-US"/>
          </a:p>
        </p:txBody>
      </p:sp>
      <p:sp>
        <p:nvSpPr>
          <p:cNvPr id="14" name="任意多边形: 形状 13">
            <a:extLst>
              <a:ext uri="{FF2B5EF4-FFF2-40B4-BE49-F238E27FC236}">
                <a16:creationId xmlns:a16="http://schemas.microsoft.com/office/drawing/2014/main" id="{4CB59F21-C159-43BD-9820-1DF70C88A6C3}"/>
              </a:ext>
            </a:extLst>
          </p:cNvPr>
          <p:cNvSpPr>
            <a:spLocks noGrp="1"/>
          </p:cNvSpPr>
          <p:nvPr>
            <p:ph type="pic" sz="quarter" idx="11"/>
          </p:nvPr>
        </p:nvSpPr>
        <p:spPr>
          <a:xfrm>
            <a:off x="1619250" y="2652455"/>
            <a:ext cx="2164656" cy="2164656"/>
          </a:xfrm>
          <a:custGeom>
            <a:avLst/>
            <a:gdLst>
              <a:gd name="connsiteX0" fmla="*/ 1082328 w 2164656"/>
              <a:gd name="connsiteY0" fmla="*/ 0 h 2164656"/>
              <a:gd name="connsiteX1" fmla="*/ 2164656 w 2164656"/>
              <a:gd name="connsiteY1" fmla="*/ 1082328 h 2164656"/>
              <a:gd name="connsiteX2" fmla="*/ 1082328 w 2164656"/>
              <a:gd name="connsiteY2" fmla="*/ 2164656 h 2164656"/>
              <a:gd name="connsiteX3" fmla="*/ 0 w 2164656"/>
              <a:gd name="connsiteY3" fmla="*/ 1082328 h 2164656"/>
              <a:gd name="connsiteX4" fmla="*/ 1082328 w 2164656"/>
              <a:gd name="connsiteY4" fmla="*/ 0 h 216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656" h="2164656">
                <a:moveTo>
                  <a:pt x="1082328" y="0"/>
                </a:moveTo>
                <a:cubicBezTo>
                  <a:pt x="1680081" y="0"/>
                  <a:pt x="2164656" y="484575"/>
                  <a:pt x="2164656" y="1082328"/>
                </a:cubicBezTo>
                <a:cubicBezTo>
                  <a:pt x="2164656" y="1680081"/>
                  <a:pt x="1680081" y="2164656"/>
                  <a:pt x="1082328" y="2164656"/>
                </a:cubicBezTo>
                <a:cubicBezTo>
                  <a:pt x="484575" y="2164656"/>
                  <a:pt x="0" y="1680081"/>
                  <a:pt x="0" y="1082328"/>
                </a:cubicBezTo>
                <a:cubicBezTo>
                  <a:pt x="0" y="484575"/>
                  <a:pt x="484575" y="0"/>
                  <a:pt x="1082328" y="0"/>
                </a:cubicBezTo>
                <a:close/>
              </a:path>
            </a:pathLst>
          </a:custGeom>
          <a:solidFill>
            <a:schemeClr val="accent2"/>
          </a:solidFill>
          <a:ln w="25400" cap="flat" cmpd="sng" algn="ctr">
            <a:noFill/>
            <a:prstDash val="solid"/>
          </a:ln>
          <a:effectLst>
            <a:outerShdw dist="165100" dir="13500000" algn="br" rotWithShape="0">
              <a:schemeClr val="accent2">
                <a:lumMod val="60000"/>
                <a:lumOff val="40000"/>
                <a:alpha val="40000"/>
              </a:schemeClr>
            </a:outerShdw>
          </a:effectLst>
        </p:spPr>
        <p:txBody>
          <a:bodyPr lIns="0" tIns="0" rIns="216000" bIns="0" anchor="ctr">
            <a:normAutofit/>
          </a:bodyPr>
          <a:lstStyle>
            <a:lvl1pPr>
              <a:defRPr lang="zh-CN" altLang="en-US" sz="1800" kern="0">
                <a:solidFill>
                  <a:srgbClr val="F9F9F9"/>
                </a:solidFill>
              </a:defRPr>
            </a:lvl1pPr>
          </a:lstStyle>
          <a:p>
            <a:pPr marL="0" lvl="0" algn="ctr">
              <a:lnSpc>
                <a:spcPct val="120000"/>
              </a:lnSpc>
            </a:pPr>
            <a:endParaRPr lang="zh-CN" altLang="en-US"/>
          </a:p>
        </p:txBody>
      </p:sp>
      <p:sp>
        <p:nvSpPr>
          <p:cNvPr id="15" name="任意多边形: 形状 14">
            <a:extLst>
              <a:ext uri="{FF2B5EF4-FFF2-40B4-BE49-F238E27FC236}">
                <a16:creationId xmlns:a16="http://schemas.microsoft.com/office/drawing/2014/main" id="{86C01F90-F81C-4341-A059-B8068A5B8089}"/>
              </a:ext>
            </a:extLst>
          </p:cNvPr>
          <p:cNvSpPr>
            <a:spLocks noGrp="1"/>
          </p:cNvSpPr>
          <p:nvPr>
            <p:ph type="pic" sz="quarter" idx="12"/>
          </p:nvPr>
        </p:nvSpPr>
        <p:spPr>
          <a:xfrm>
            <a:off x="3357564" y="2655800"/>
            <a:ext cx="2926714" cy="2926714"/>
          </a:xfrm>
          <a:custGeom>
            <a:avLst/>
            <a:gdLst>
              <a:gd name="connsiteX0" fmla="*/ 1463357 w 2926714"/>
              <a:gd name="connsiteY0" fmla="*/ 0 h 2926714"/>
              <a:gd name="connsiteX1" fmla="*/ 2926714 w 2926714"/>
              <a:gd name="connsiteY1" fmla="*/ 1463357 h 2926714"/>
              <a:gd name="connsiteX2" fmla="*/ 1463357 w 2926714"/>
              <a:gd name="connsiteY2" fmla="*/ 2926714 h 2926714"/>
              <a:gd name="connsiteX3" fmla="*/ 0 w 2926714"/>
              <a:gd name="connsiteY3" fmla="*/ 1463357 h 2926714"/>
              <a:gd name="connsiteX4" fmla="*/ 1463357 w 2926714"/>
              <a:gd name="connsiteY4" fmla="*/ 0 h 292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714" h="2926714">
                <a:moveTo>
                  <a:pt x="1463357" y="0"/>
                </a:moveTo>
                <a:cubicBezTo>
                  <a:pt x="2271547" y="0"/>
                  <a:pt x="2926714" y="655167"/>
                  <a:pt x="2926714" y="1463357"/>
                </a:cubicBezTo>
                <a:cubicBezTo>
                  <a:pt x="2926714" y="2271547"/>
                  <a:pt x="2271547" y="2926714"/>
                  <a:pt x="1463357" y="2926714"/>
                </a:cubicBezTo>
                <a:cubicBezTo>
                  <a:pt x="655167" y="2926714"/>
                  <a:pt x="0" y="2271547"/>
                  <a:pt x="0" y="1463357"/>
                </a:cubicBezTo>
                <a:cubicBezTo>
                  <a:pt x="0" y="655167"/>
                  <a:pt x="655167" y="0"/>
                  <a:pt x="1463357" y="0"/>
                </a:cubicBezTo>
                <a:close/>
              </a:path>
            </a:pathLst>
          </a:custGeom>
          <a:solidFill>
            <a:schemeClr val="accent1"/>
          </a:solidFill>
          <a:ln w="25400" cap="flat" cmpd="sng" algn="ctr">
            <a:noFill/>
            <a:prstDash val="solid"/>
          </a:ln>
          <a:effectLst>
            <a:outerShdw dist="165100" dir="13500000" algn="br" rotWithShape="0">
              <a:schemeClr val="accent1">
                <a:lumMod val="60000"/>
                <a:lumOff val="40000"/>
                <a:alpha val="40000"/>
              </a:schemeClr>
            </a:outerShdw>
          </a:effectLst>
        </p:spPr>
        <p:txBody>
          <a:bodyPr lIns="0" tIns="180000" rIns="0" bIns="0" anchor="ctr">
            <a:normAutofit/>
          </a:bodyPr>
          <a:lstStyle>
            <a:lvl1pPr>
              <a:defRPr lang="zh-CN" altLang="en-US" sz="1800" kern="0">
                <a:solidFill>
                  <a:srgbClr val="F9F9F9"/>
                </a:solidFill>
              </a:defRPr>
            </a:lvl1pPr>
          </a:lstStyle>
          <a:p>
            <a:pPr marL="0" lvl="0" algn="ctr">
              <a:lnSpc>
                <a:spcPct val="130000"/>
              </a:lnSpc>
            </a:pPr>
            <a:endParaRPr lang="zh-CN" altLang="en-US"/>
          </a:p>
        </p:txBody>
      </p:sp>
    </p:spTree>
    <p:extLst>
      <p:ext uri="{BB962C8B-B14F-4D97-AF65-F5344CB8AC3E}">
        <p14:creationId xmlns:p14="http://schemas.microsoft.com/office/powerpoint/2010/main" val="71611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7EAD8717-E304-4BCC-AA2B-75132A22FF12}"/>
              </a:ext>
            </a:extLst>
          </p:cNvPr>
          <p:cNvSpPr>
            <a:spLocks noGrp="1"/>
          </p:cNvSpPr>
          <p:nvPr>
            <p:ph type="pic" sz="quarter" idx="10"/>
          </p:nvPr>
        </p:nvSpPr>
        <p:spPr>
          <a:xfrm>
            <a:off x="4248152"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8FD88E05-899A-41E6-A567-660C8B17BEE6}"/>
              </a:ext>
            </a:extLst>
          </p:cNvPr>
          <p:cNvSpPr>
            <a:spLocks noGrp="1"/>
          </p:cNvSpPr>
          <p:nvPr>
            <p:ph type="pic" sz="quarter" idx="11"/>
          </p:nvPr>
        </p:nvSpPr>
        <p:spPr>
          <a:xfrm>
            <a:off x="6832483"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CF804839-EAEF-4E86-AA13-9BB2276D0640}"/>
              </a:ext>
            </a:extLst>
          </p:cNvPr>
          <p:cNvSpPr>
            <a:spLocks noGrp="1"/>
          </p:cNvSpPr>
          <p:nvPr>
            <p:ph type="pic" sz="quarter" idx="12"/>
          </p:nvPr>
        </p:nvSpPr>
        <p:spPr>
          <a:xfrm>
            <a:off x="6832483"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id="{ABA1BF48-DA15-45F2-B813-3D11332B4C56}"/>
              </a:ext>
            </a:extLst>
          </p:cNvPr>
          <p:cNvSpPr>
            <a:spLocks noGrp="1"/>
          </p:cNvSpPr>
          <p:nvPr>
            <p:ph type="pic" sz="quarter" idx="13"/>
          </p:nvPr>
        </p:nvSpPr>
        <p:spPr>
          <a:xfrm>
            <a:off x="4248152"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84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879EEDF4-EBC3-4945-BA55-5B82F12F796A}"/>
              </a:ext>
            </a:extLst>
          </p:cNvPr>
          <p:cNvSpPr>
            <a:spLocks noGrp="1"/>
          </p:cNvSpPr>
          <p:nvPr>
            <p:ph type="pic" sz="quarter" idx="10"/>
          </p:nvPr>
        </p:nvSpPr>
        <p:spPr>
          <a:xfrm>
            <a:off x="1656203" y="2420673"/>
            <a:ext cx="2370682" cy="2377051"/>
          </a:xfrm>
          <a:custGeom>
            <a:avLst/>
            <a:gdLst>
              <a:gd name="connsiteX0" fmla="*/ 1081685 w 2370682"/>
              <a:gd name="connsiteY0" fmla="*/ 321 h 2377051"/>
              <a:gd name="connsiteX1" fmla="*/ 1252147 w 2370682"/>
              <a:gd name="connsiteY1" fmla="*/ 61218 h 2377051"/>
              <a:gd name="connsiteX2" fmla="*/ 2245839 w 2370682"/>
              <a:gd name="connsiteY2" fmla="*/ 800414 h 2377051"/>
              <a:gd name="connsiteX3" fmla="*/ 2309465 w 2370682"/>
              <a:gd name="connsiteY3" fmla="*/ 1233648 h 2377051"/>
              <a:gd name="connsiteX4" fmla="*/ 1551771 w 2370682"/>
              <a:gd name="connsiteY4" fmla="*/ 2252208 h 2377051"/>
              <a:gd name="connsiteX5" fmla="*/ 1118537 w 2370682"/>
              <a:gd name="connsiteY5" fmla="*/ 2315834 h 2377051"/>
              <a:gd name="connsiteX6" fmla="*/ 124844 w 2370682"/>
              <a:gd name="connsiteY6" fmla="*/ 1576638 h 2377051"/>
              <a:gd name="connsiteX7" fmla="*/ 61218 w 2370682"/>
              <a:gd name="connsiteY7" fmla="*/ 1143404 h 2377051"/>
              <a:gd name="connsiteX8" fmla="*/ 818912 w 2370682"/>
              <a:gd name="connsiteY8" fmla="*/ 124844 h 2377051"/>
              <a:gd name="connsiteX9" fmla="*/ 1081685 w 2370682"/>
              <a:gd name="connsiteY9" fmla="*/ 321 h 23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0682" h="2377051">
                <a:moveTo>
                  <a:pt x="1081685" y="321"/>
                </a:moveTo>
                <a:cubicBezTo>
                  <a:pt x="1141262" y="3029"/>
                  <a:pt x="1200695" y="22944"/>
                  <a:pt x="1252147" y="61218"/>
                </a:cubicBezTo>
                <a:lnTo>
                  <a:pt x="2245839" y="800414"/>
                </a:lnTo>
                <a:cubicBezTo>
                  <a:pt x="2383043" y="902478"/>
                  <a:pt x="2411529" y="1096445"/>
                  <a:pt x="2309465" y="1233648"/>
                </a:cubicBezTo>
                <a:lnTo>
                  <a:pt x="1551771" y="2252208"/>
                </a:lnTo>
                <a:cubicBezTo>
                  <a:pt x="1449707" y="2389412"/>
                  <a:pt x="1255740" y="2417898"/>
                  <a:pt x="1118537" y="2315834"/>
                </a:cubicBezTo>
                <a:lnTo>
                  <a:pt x="124844" y="1576638"/>
                </a:lnTo>
                <a:cubicBezTo>
                  <a:pt x="-12360" y="1474574"/>
                  <a:pt x="-40846" y="1280608"/>
                  <a:pt x="61218" y="1143404"/>
                </a:cubicBezTo>
                <a:lnTo>
                  <a:pt x="818912" y="124844"/>
                </a:lnTo>
                <a:cubicBezTo>
                  <a:pt x="882703" y="39092"/>
                  <a:pt x="982392" y="-4193"/>
                  <a:pt x="1081685" y="321"/>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EE23E76F-76F1-4249-878A-1BD3EA488418}"/>
              </a:ext>
            </a:extLst>
          </p:cNvPr>
          <p:cNvSpPr>
            <a:spLocks noGrp="1"/>
          </p:cNvSpPr>
          <p:nvPr>
            <p:ph type="pic" sz="quarter" idx="11"/>
          </p:nvPr>
        </p:nvSpPr>
        <p:spPr>
          <a:xfrm>
            <a:off x="4765430" y="3594466"/>
            <a:ext cx="2022631" cy="2049006"/>
          </a:xfrm>
          <a:custGeom>
            <a:avLst/>
            <a:gdLst>
              <a:gd name="connsiteX0" fmla="*/ 467047 w 2022631"/>
              <a:gd name="connsiteY0" fmla="*/ 594 h 2049006"/>
              <a:gd name="connsiteX1" fmla="*/ 529715 w 2022631"/>
              <a:gd name="connsiteY1" fmla="*/ 3060 h 2049006"/>
              <a:gd name="connsiteX2" fmla="*/ 1756111 w 2022631"/>
              <a:gd name="connsiteY2" fmla="*/ 175642 h 2049006"/>
              <a:gd name="connsiteX3" fmla="*/ 2019572 w 2022631"/>
              <a:gd name="connsiteY3" fmla="*/ 525397 h 2049006"/>
              <a:gd name="connsiteX4" fmla="*/ 1842671 w 2022631"/>
              <a:gd name="connsiteY4" fmla="*/ 1782486 h 2049006"/>
              <a:gd name="connsiteX5" fmla="*/ 1492916 w 2022631"/>
              <a:gd name="connsiteY5" fmla="*/ 2045947 h 2049006"/>
              <a:gd name="connsiteX6" fmla="*/ 266521 w 2022631"/>
              <a:gd name="connsiteY6" fmla="*/ 1873365 h 2049006"/>
              <a:gd name="connsiteX7" fmla="*/ 3060 w 2022631"/>
              <a:gd name="connsiteY7" fmla="*/ 1523611 h 2049006"/>
              <a:gd name="connsiteX8" fmla="*/ 179960 w 2022631"/>
              <a:gd name="connsiteY8" fmla="*/ 266522 h 2049006"/>
              <a:gd name="connsiteX9" fmla="*/ 467047 w 2022631"/>
              <a:gd name="connsiteY9" fmla="*/ 594 h 204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631" h="2049006">
                <a:moveTo>
                  <a:pt x="467047" y="594"/>
                </a:moveTo>
                <a:cubicBezTo>
                  <a:pt x="487581" y="-682"/>
                  <a:pt x="508548" y="82"/>
                  <a:pt x="529715" y="3060"/>
                </a:cubicBezTo>
                <a:lnTo>
                  <a:pt x="1756111" y="175642"/>
                </a:lnTo>
                <a:cubicBezTo>
                  <a:pt x="1925445" y="199471"/>
                  <a:pt x="2043401" y="356062"/>
                  <a:pt x="2019572" y="525397"/>
                </a:cubicBezTo>
                <a:lnTo>
                  <a:pt x="1842671" y="1782486"/>
                </a:lnTo>
                <a:cubicBezTo>
                  <a:pt x="1818842" y="1951820"/>
                  <a:pt x="1662251" y="2069776"/>
                  <a:pt x="1492916" y="2045947"/>
                </a:cubicBezTo>
                <a:lnTo>
                  <a:pt x="266521" y="1873365"/>
                </a:lnTo>
                <a:cubicBezTo>
                  <a:pt x="97186" y="1849536"/>
                  <a:pt x="-20770" y="1692945"/>
                  <a:pt x="3060" y="1523611"/>
                </a:cubicBezTo>
                <a:lnTo>
                  <a:pt x="179960" y="266522"/>
                </a:lnTo>
                <a:cubicBezTo>
                  <a:pt x="200811" y="118354"/>
                  <a:pt x="323307" y="9523"/>
                  <a:pt x="467047" y="594"/>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15AF4C1-9914-4F8E-80AA-6F717DAA1EDB}"/>
              </a:ext>
            </a:extLst>
          </p:cNvPr>
          <p:cNvSpPr>
            <a:spLocks noGrp="1"/>
          </p:cNvSpPr>
          <p:nvPr>
            <p:ph type="pic" sz="quarter" idx="12"/>
          </p:nvPr>
        </p:nvSpPr>
        <p:spPr>
          <a:xfrm>
            <a:off x="8113083" y="3406943"/>
            <a:ext cx="2229078" cy="2246989"/>
          </a:xfrm>
          <a:custGeom>
            <a:avLst/>
            <a:gdLst>
              <a:gd name="connsiteX0" fmla="*/ 1477732 w 2229078"/>
              <a:gd name="connsiteY0" fmla="*/ 196 h 2246989"/>
              <a:gd name="connsiteX1" fmla="*/ 1756117 w 2229078"/>
              <a:gd name="connsiteY1" fmla="*/ 199338 h 2246989"/>
              <a:gd name="connsiteX2" fmla="*/ 2208654 w 2229078"/>
              <a:gd name="connsiteY2" fmla="*/ 1385414 h 2246989"/>
              <a:gd name="connsiteX3" fmla="*/ 2029742 w 2229078"/>
              <a:gd name="connsiteY3" fmla="*/ 1785077 h 2246989"/>
              <a:gd name="connsiteX4" fmla="*/ 872625 w 2229078"/>
              <a:gd name="connsiteY4" fmla="*/ 2226565 h 2246989"/>
              <a:gd name="connsiteX5" fmla="*/ 472962 w 2229078"/>
              <a:gd name="connsiteY5" fmla="*/ 2047652 h 2246989"/>
              <a:gd name="connsiteX6" fmla="*/ 20425 w 2229078"/>
              <a:gd name="connsiteY6" fmla="*/ 861577 h 2246989"/>
              <a:gd name="connsiteX7" fmla="*/ 199338 w 2229078"/>
              <a:gd name="connsiteY7" fmla="*/ 461914 h 2246989"/>
              <a:gd name="connsiteX8" fmla="*/ 1356454 w 2229078"/>
              <a:gd name="connsiteY8" fmla="*/ 20426 h 2246989"/>
              <a:gd name="connsiteX9" fmla="*/ 1477732 w 2229078"/>
              <a:gd name="connsiteY9" fmla="*/ 196 h 224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9078" h="2246989">
                <a:moveTo>
                  <a:pt x="1477732" y="196"/>
                </a:moveTo>
                <a:cubicBezTo>
                  <a:pt x="1598317" y="4497"/>
                  <a:pt x="1710399" y="79512"/>
                  <a:pt x="1756117" y="199338"/>
                </a:cubicBezTo>
                <a:lnTo>
                  <a:pt x="2208654" y="1385414"/>
                </a:lnTo>
                <a:cubicBezTo>
                  <a:pt x="2269612" y="1545182"/>
                  <a:pt x="2189510" y="1724118"/>
                  <a:pt x="2029742" y="1785077"/>
                </a:cubicBezTo>
                <a:lnTo>
                  <a:pt x="872625" y="2226565"/>
                </a:lnTo>
                <a:cubicBezTo>
                  <a:pt x="712856" y="2287523"/>
                  <a:pt x="533920" y="2207421"/>
                  <a:pt x="472962" y="2047652"/>
                </a:cubicBezTo>
                <a:lnTo>
                  <a:pt x="20425" y="861577"/>
                </a:lnTo>
                <a:cubicBezTo>
                  <a:pt x="-40533" y="701808"/>
                  <a:pt x="39569" y="522872"/>
                  <a:pt x="199338" y="461914"/>
                </a:cubicBezTo>
                <a:lnTo>
                  <a:pt x="1356454" y="20426"/>
                </a:lnTo>
                <a:cubicBezTo>
                  <a:pt x="1396396" y="5186"/>
                  <a:pt x="1437536" y="-1237"/>
                  <a:pt x="1477732" y="196"/>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3488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65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B5DC6952-96CE-4501-8C56-ECD17B2552F7}"/>
              </a:ext>
            </a:extLst>
          </p:cNvPr>
          <p:cNvSpPr>
            <a:spLocks noGrp="1"/>
          </p:cNvSpPr>
          <p:nvPr>
            <p:ph type="pic" sz="quarter" idx="10"/>
          </p:nvPr>
        </p:nvSpPr>
        <p:spPr>
          <a:xfrm>
            <a:off x="1418107" y="1721264"/>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a16="http://schemas.microsoft.com/office/drawing/2014/main" id="{1995354E-E491-45D3-9FCE-9D95331BA82A}"/>
              </a:ext>
            </a:extLst>
          </p:cNvPr>
          <p:cNvSpPr>
            <a:spLocks noGrp="1"/>
          </p:cNvSpPr>
          <p:nvPr>
            <p:ph type="pic" sz="quarter" idx="11"/>
          </p:nvPr>
        </p:nvSpPr>
        <p:spPr>
          <a:xfrm>
            <a:off x="1418107" y="4045365"/>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00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6BB5B8BB-CFB1-4C2E-BCC7-9932B12F9DFA}"/>
              </a:ext>
            </a:extLst>
          </p:cNvPr>
          <p:cNvSpPr>
            <a:spLocks noGrp="1"/>
          </p:cNvSpPr>
          <p:nvPr>
            <p:ph type="dt" sz="half" idx="10"/>
          </p:nvPr>
        </p:nvSpPr>
        <p:spPr/>
        <p:txBody>
          <a:bodyPr/>
          <a:lstStyle>
            <a:lvl1pPr>
              <a:defRPr/>
            </a:lvl1pPr>
          </a:lstStyle>
          <a:p>
            <a:pPr>
              <a:defRPr/>
            </a:pPr>
            <a:fld id="{D864B998-13B6-48A5-B40E-6ECB74279714}" type="datetimeFigureOut">
              <a:rPr lang="zh-CN" altLang="en-US"/>
              <a:pPr>
                <a:defRPr/>
              </a:pPr>
              <a:t>2023/4/10</a:t>
            </a:fld>
            <a:endParaRPr lang="zh-CN" altLang="en-US"/>
          </a:p>
        </p:txBody>
      </p:sp>
      <p:sp>
        <p:nvSpPr>
          <p:cNvPr id="4" name="页脚占位符 4">
            <a:extLst>
              <a:ext uri="{FF2B5EF4-FFF2-40B4-BE49-F238E27FC236}">
                <a16:creationId xmlns:a16="http://schemas.microsoft.com/office/drawing/2014/main" id="{D96541C2-A00B-422C-A3CF-318324DC1950}"/>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6B286A8-36B2-4246-8C24-528F19FB784D}"/>
              </a:ext>
            </a:extLst>
          </p:cNvPr>
          <p:cNvSpPr>
            <a:spLocks noGrp="1"/>
          </p:cNvSpPr>
          <p:nvPr>
            <p:ph type="sldNum" sz="quarter" idx="12"/>
          </p:nvPr>
        </p:nvSpPr>
        <p:spPr/>
        <p:txBody>
          <a:bodyPr/>
          <a:lstStyle>
            <a:lvl1pPr>
              <a:defRPr/>
            </a:lvl1pPr>
          </a:lstStyle>
          <a:p>
            <a:pPr>
              <a:defRPr/>
            </a:pPr>
            <a:fld id="{907134EF-645E-4FFB-B4AB-54F25A84944F}" type="slidenum">
              <a:rPr lang="zh-CN" altLang="en-US"/>
              <a:pPr>
                <a:defRPr/>
              </a:pPr>
              <a:t>‹#›</a:t>
            </a:fld>
            <a:endParaRPr lang="zh-CN" altLang="en-US"/>
          </a:p>
        </p:txBody>
      </p:sp>
    </p:spTree>
    <p:extLst>
      <p:ext uri="{BB962C8B-B14F-4D97-AF65-F5344CB8AC3E}">
        <p14:creationId xmlns:p14="http://schemas.microsoft.com/office/powerpoint/2010/main" val="3941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A76A56-4F85-4831-9B47-7FF3ABF5749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42814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76A56-4F85-4831-9B47-7FF3ABF5749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4009359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76A56-4F85-4831-9B47-7FF3ABF5749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3113604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A76A56-4F85-4831-9B47-7FF3ABF5749F}"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421139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748B20-82BB-42C3-B787-25FEB99E2EE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3B8533F-E3F1-47A1-AC3C-B625FF4196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C45B5CD-6C86-4E05-8C45-9590B5867B57}"/>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5" name="Chỗ dành sẵn cho Chân trang 4">
            <a:extLst>
              <a:ext uri="{FF2B5EF4-FFF2-40B4-BE49-F238E27FC236}">
                <a16:creationId xmlns:a16="http://schemas.microsoft.com/office/drawing/2014/main" id="{191EDBDD-59BD-439E-BE7F-1EF9612D19F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D03B5D-7BC8-46FF-8C31-83422559FB21}"/>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2324827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A76A56-4F85-4831-9B47-7FF3ABF5749F}" type="datetimeFigureOut">
              <a:rPr lang="en-US" smtClean="0"/>
              <a:pPr/>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3376596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76A56-4F85-4831-9B47-7FF3ABF5749F}" type="datetimeFigureOut">
              <a:rPr lang="en-US" smtClean="0"/>
              <a:pPr/>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2328982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76A56-4F85-4831-9B47-7FF3ABF5749F}" type="datetimeFigureOut">
              <a:rPr lang="en-US" smtClean="0"/>
              <a:pPr/>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2543998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76A56-4F85-4831-9B47-7FF3ABF5749F}"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2863759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76A56-4F85-4831-9B47-7FF3ABF5749F}"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572422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76A56-4F85-4831-9B47-7FF3ABF5749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245206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76A56-4F85-4831-9B47-7FF3ABF5749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3A29-4837-4C6D-A4B1-8A493C92ACF8}" type="slidenum">
              <a:rPr lang="en-US" smtClean="0"/>
              <a:pPr/>
              <a:t>‹#›</a:t>
            </a:fld>
            <a:endParaRPr lang="en-US"/>
          </a:p>
        </p:txBody>
      </p:sp>
    </p:spTree>
    <p:extLst>
      <p:ext uri="{BB962C8B-B14F-4D97-AF65-F5344CB8AC3E}">
        <p14:creationId xmlns:p14="http://schemas.microsoft.com/office/powerpoint/2010/main" val="1670355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899946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2752643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40994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4500A7-7EAF-4939-B0D1-3FF94C04FAE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25D8510-55C2-4098-A34F-336A63D0D9C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EF2EA6F-23A5-4DAB-A05A-8CECA80EF0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3F15B9C-FCEA-4FF9-9D3F-42053986DF40}"/>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6" name="Chỗ dành sẵn cho Chân trang 5">
            <a:extLst>
              <a:ext uri="{FF2B5EF4-FFF2-40B4-BE49-F238E27FC236}">
                <a16:creationId xmlns:a16="http://schemas.microsoft.com/office/drawing/2014/main" id="{A79086B8-3536-482F-8E90-3D8E33EF0D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8642AC4-4052-4368-B268-83D4A5521FEF}"/>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3852359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727104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8316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985409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175870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208258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514319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47396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287071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8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40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5194AF-EB81-4EE3-9DF1-258228EC4B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B3DAB76-008B-4598-A398-F5FDCD6E8C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A90552-1BC4-4AAE-B2F6-74A842DEA12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2213F49-547E-49AF-93FA-25F957237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9900ECF-B017-4DDE-9663-827F1E849E5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BF107D-DD21-40FE-B592-7CAA438CDB6D}"/>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8" name="Chỗ dành sẵn cho Chân trang 7">
            <a:extLst>
              <a:ext uri="{FF2B5EF4-FFF2-40B4-BE49-F238E27FC236}">
                <a16:creationId xmlns:a16="http://schemas.microsoft.com/office/drawing/2014/main" id="{1AA8E56D-10BF-4B3E-BE8C-ACCC5E12B29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9EC8E2-64A6-4B36-978D-CA8447AD469A}"/>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2625847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77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965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652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944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517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411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548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254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5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ADDD8D-5ACC-48F1-B2A0-A0816757AD14}"/>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BEB4040-350F-46B9-93D0-41E5093682C2}"/>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4" name="Chỗ dành sẵn cho Chân trang 3">
            <a:extLst>
              <a:ext uri="{FF2B5EF4-FFF2-40B4-BE49-F238E27FC236}">
                <a16:creationId xmlns:a16="http://schemas.microsoft.com/office/drawing/2014/main" id="{4EB13881-0881-4D7C-B4C2-D6763784833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46EE436-B340-4613-A6BF-AC0899C8417F}"/>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219401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7EF1BC6-DD92-4F01-90DD-BAB28F7AB7E4}"/>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3" name="Chỗ dành sẵn cho Chân trang 2">
            <a:extLst>
              <a:ext uri="{FF2B5EF4-FFF2-40B4-BE49-F238E27FC236}">
                <a16:creationId xmlns:a16="http://schemas.microsoft.com/office/drawing/2014/main" id="{910E245D-7E76-4E23-BAF1-D3F90F2A7FE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E303AC5-6D91-4D28-8FC5-8BD506C3CD6F}"/>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155443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95D9A-7B83-43D3-B31A-85F98C3EC3F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3E94851-31FD-4398-BA13-650DAE924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43B95B8-6FF3-4D4E-A987-8E59F503C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B65BF8-7FF2-45F3-A621-A9813C2E26DF}"/>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6" name="Chỗ dành sẵn cho Chân trang 5">
            <a:extLst>
              <a:ext uri="{FF2B5EF4-FFF2-40B4-BE49-F238E27FC236}">
                <a16:creationId xmlns:a16="http://schemas.microsoft.com/office/drawing/2014/main" id="{9DBA45F6-C5B1-466B-A90A-5EB351BAF74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4BFE49B-F804-4EB1-BC37-43FCC007A738}"/>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383826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00074EE-59AC-44B0-8016-80F5BCB7BD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8A57534-5123-4581-A681-D77641E92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6E549CB-3568-4C04-8725-74C937F8D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1DB2115-E2AA-4266-82B0-FF7AB85C0D7A}"/>
              </a:ext>
            </a:extLst>
          </p:cNvPr>
          <p:cNvSpPr>
            <a:spLocks noGrp="1"/>
          </p:cNvSpPr>
          <p:nvPr>
            <p:ph type="dt" sz="half" idx="10"/>
          </p:nvPr>
        </p:nvSpPr>
        <p:spPr/>
        <p:txBody>
          <a:bodyPr/>
          <a:lstStyle/>
          <a:p>
            <a:fld id="{9F77577B-1767-4771-9246-92D3B44F2B83}" type="datetimeFigureOut">
              <a:rPr lang="en-US" smtClean="0"/>
              <a:t>4/10/2023</a:t>
            </a:fld>
            <a:endParaRPr lang="en-US"/>
          </a:p>
        </p:txBody>
      </p:sp>
      <p:sp>
        <p:nvSpPr>
          <p:cNvPr id="6" name="Chỗ dành sẵn cho Chân trang 5">
            <a:extLst>
              <a:ext uri="{FF2B5EF4-FFF2-40B4-BE49-F238E27FC236}">
                <a16:creationId xmlns:a16="http://schemas.microsoft.com/office/drawing/2014/main" id="{B9C04FAC-3ADC-4D14-BC13-F922A898275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08D2B44-E786-4207-ADD3-F0AEFB3BCC86}"/>
              </a:ext>
            </a:extLst>
          </p:cNvPr>
          <p:cNvSpPr>
            <a:spLocks noGrp="1"/>
          </p:cNvSpPr>
          <p:nvPr>
            <p:ph type="sldNum" sz="quarter" idx="12"/>
          </p:nvPr>
        </p:nvSpPr>
        <p:spPr/>
        <p:txBody>
          <a:bodyPr/>
          <a:lstStyle/>
          <a:p>
            <a:fld id="{C174FF08-2A26-4C01-AA96-70A12447E7E3}" type="slidenum">
              <a:rPr lang="en-US" smtClean="0"/>
              <a:t>‹#›</a:t>
            </a:fld>
            <a:endParaRPr lang="en-US"/>
          </a:p>
        </p:txBody>
      </p:sp>
    </p:spTree>
    <p:extLst>
      <p:ext uri="{BB962C8B-B14F-4D97-AF65-F5344CB8AC3E}">
        <p14:creationId xmlns:p14="http://schemas.microsoft.com/office/powerpoint/2010/main" val="1031351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emf"/><Relationship Id="rId2" Type="http://schemas.openxmlformats.org/officeDocument/2006/relationships/slideLayout" Target="../slideLayouts/slideLayout14.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19" Type="http://schemas.openxmlformats.org/officeDocument/2006/relationships/image" Target="../media/image5.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2658DE9-6FA4-45BF-B465-C230511A4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02EBDC5-1954-480C-81C7-BE7C63E8C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0FD156C-A397-47B3-90B7-364B32BF3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7577B-1767-4771-9246-92D3B44F2B83}" type="datetimeFigureOut">
              <a:rPr lang="en-US" smtClean="0"/>
              <a:t>4/10/2023</a:t>
            </a:fld>
            <a:endParaRPr lang="en-US"/>
          </a:p>
        </p:txBody>
      </p:sp>
      <p:sp>
        <p:nvSpPr>
          <p:cNvPr id="5" name="Chỗ dành sẵn cho Chân trang 4">
            <a:extLst>
              <a:ext uri="{FF2B5EF4-FFF2-40B4-BE49-F238E27FC236}">
                <a16:creationId xmlns:a16="http://schemas.microsoft.com/office/drawing/2014/main" id="{F7E7A34E-8251-4524-86BB-B5448BCAD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B5ED6CEC-FEF9-4E79-A9E7-6A9E27B5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4FF08-2A26-4C01-AA96-70A12447E7E3}" type="slidenum">
              <a:rPr lang="en-US" smtClean="0"/>
              <a:t>‹#›</a:t>
            </a:fld>
            <a:endParaRPr lang="en-US"/>
          </a:p>
        </p:txBody>
      </p:sp>
    </p:spTree>
    <p:extLst>
      <p:ext uri="{BB962C8B-B14F-4D97-AF65-F5344CB8AC3E}">
        <p14:creationId xmlns:p14="http://schemas.microsoft.com/office/powerpoint/2010/main" val="1987647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7CAA4B6-7102-430B-A202-7221145AB4C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5572" t="18492" r="5572" b="14366"/>
          <a:stretch/>
        </p:blipFill>
        <p:spPr>
          <a:xfrm>
            <a:off x="0" y="12700"/>
            <a:ext cx="12192000" cy="6845300"/>
          </a:xfrm>
          <a:prstGeom prst="rect">
            <a:avLst/>
          </a:prstGeom>
        </p:spPr>
      </p:pic>
      <p:pic>
        <p:nvPicPr>
          <p:cNvPr id="9" name="图片 8">
            <a:extLst>
              <a:ext uri="{FF2B5EF4-FFF2-40B4-BE49-F238E27FC236}">
                <a16:creationId xmlns:a16="http://schemas.microsoft.com/office/drawing/2014/main" id="{CDC4D4C5-4695-4A81-AEDB-A9DAC17F03D5}"/>
              </a:ext>
            </a:extLst>
          </p:cNvPr>
          <p:cNvPicPr>
            <a:picLocks noChangeAspect="1"/>
          </p:cNvPicPr>
          <p:nvPr userDrawn="1"/>
        </p:nvPicPr>
        <p:blipFill>
          <a:blip r:embed="rId16"/>
          <a:stretch>
            <a:fillRect/>
          </a:stretch>
        </p:blipFill>
        <p:spPr>
          <a:xfrm>
            <a:off x="7621545" y="2694141"/>
            <a:ext cx="1074405" cy="1255291"/>
          </a:xfrm>
          <a:prstGeom prst="rect">
            <a:avLst/>
          </a:prstGeom>
        </p:spPr>
      </p:pic>
      <p:pic>
        <p:nvPicPr>
          <p:cNvPr id="10" name="图片 9">
            <a:extLst>
              <a:ext uri="{FF2B5EF4-FFF2-40B4-BE49-F238E27FC236}">
                <a16:creationId xmlns:a16="http://schemas.microsoft.com/office/drawing/2014/main" id="{C6B22C73-CB3A-4D5F-A354-B4BC2A44F4B3}"/>
              </a:ext>
            </a:extLst>
          </p:cNvPr>
          <p:cNvPicPr>
            <a:picLocks noChangeAspect="1"/>
          </p:cNvPicPr>
          <p:nvPr userDrawn="1"/>
        </p:nvPicPr>
        <p:blipFill>
          <a:blip r:embed="rId17"/>
          <a:stretch>
            <a:fillRect/>
          </a:stretch>
        </p:blipFill>
        <p:spPr>
          <a:xfrm rot="19092273">
            <a:off x="5969039" y="3535273"/>
            <a:ext cx="958588" cy="832716"/>
          </a:xfrm>
          <a:prstGeom prst="rect">
            <a:avLst/>
          </a:prstGeom>
        </p:spPr>
      </p:pic>
      <p:pic>
        <p:nvPicPr>
          <p:cNvPr id="11" name="图片 10">
            <a:extLst>
              <a:ext uri="{FF2B5EF4-FFF2-40B4-BE49-F238E27FC236}">
                <a16:creationId xmlns:a16="http://schemas.microsoft.com/office/drawing/2014/main" id="{2FE88D25-8D4A-412E-AD3D-0F8BCBC51B4A}"/>
              </a:ext>
            </a:extLst>
          </p:cNvPr>
          <p:cNvPicPr>
            <a:picLocks noChangeAspect="1"/>
          </p:cNvPicPr>
          <p:nvPr userDrawn="1"/>
        </p:nvPicPr>
        <p:blipFill>
          <a:blip r:embed="rId18"/>
          <a:stretch>
            <a:fillRect/>
          </a:stretch>
        </p:blipFill>
        <p:spPr>
          <a:xfrm>
            <a:off x="5478546" y="2363843"/>
            <a:ext cx="1249202" cy="957943"/>
          </a:xfrm>
          <a:prstGeom prst="rect">
            <a:avLst/>
          </a:prstGeom>
        </p:spPr>
      </p:pic>
      <p:pic>
        <p:nvPicPr>
          <p:cNvPr id="12" name="图片 11">
            <a:extLst>
              <a:ext uri="{FF2B5EF4-FFF2-40B4-BE49-F238E27FC236}">
                <a16:creationId xmlns:a16="http://schemas.microsoft.com/office/drawing/2014/main" id="{4A9075CD-A1EE-4172-8AD1-315DB9617712}"/>
              </a:ext>
            </a:extLst>
          </p:cNvPr>
          <p:cNvPicPr>
            <a:picLocks noChangeAspect="1"/>
          </p:cNvPicPr>
          <p:nvPr userDrawn="1"/>
        </p:nvPicPr>
        <p:blipFill>
          <a:blip r:embed="rId19"/>
          <a:stretch>
            <a:fillRect/>
          </a:stretch>
        </p:blipFill>
        <p:spPr>
          <a:xfrm>
            <a:off x="1667797" y="4337189"/>
            <a:ext cx="834103" cy="728303"/>
          </a:xfrm>
          <a:prstGeom prst="rect">
            <a:avLst/>
          </a:prstGeom>
        </p:spPr>
      </p:pic>
      <p:pic>
        <p:nvPicPr>
          <p:cNvPr id="13" name="图片 12">
            <a:extLst>
              <a:ext uri="{FF2B5EF4-FFF2-40B4-BE49-F238E27FC236}">
                <a16:creationId xmlns:a16="http://schemas.microsoft.com/office/drawing/2014/main" id="{5CD8F5F7-0EAB-4A58-88E9-007D8AD8404D}"/>
              </a:ext>
            </a:extLst>
          </p:cNvPr>
          <p:cNvPicPr>
            <a:picLocks noChangeAspect="1"/>
          </p:cNvPicPr>
          <p:nvPr userDrawn="1"/>
        </p:nvPicPr>
        <p:blipFill>
          <a:blip r:embed="rId20"/>
          <a:stretch>
            <a:fillRect/>
          </a:stretch>
        </p:blipFill>
        <p:spPr>
          <a:xfrm>
            <a:off x="3488071" y="2471057"/>
            <a:ext cx="1787050" cy="1485494"/>
          </a:xfrm>
          <a:prstGeom prst="rect">
            <a:avLst/>
          </a:prstGeom>
        </p:spPr>
      </p:pic>
      <p:sp>
        <p:nvSpPr>
          <p:cNvPr id="15" name="矩形 14">
            <a:extLst>
              <a:ext uri="{FF2B5EF4-FFF2-40B4-BE49-F238E27FC236}">
                <a16:creationId xmlns:a16="http://schemas.microsoft.com/office/drawing/2014/main" id="{93AE9060-CBEC-4F37-84ED-FEC5B3A64DC8}"/>
              </a:ext>
            </a:extLst>
          </p:cNvPr>
          <p:cNvSpPr/>
          <p:nvPr userDrawn="1"/>
        </p:nvSpPr>
        <p:spPr>
          <a:xfrm>
            <a:off x="0" y="0"/>
            <a:ext cx="12192000" cy="6858000"/>
          </a:xfrm>
          <a:prstGeom prst="rect">
            <a:avLst/>
          </a:prstGeom>
          <a:solidFill>
            <a:srgbClr val="F6F0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4912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3000" r="-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76A56-4F85-4831-9B47-7FF3ABF5749F}" type="datetimeFigureOut">
              <a:rPr lang="en-US" smtClean="0"/>
              <a:pPr/>
              <a:t>4/10/2023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63A29-4837-4C6D-A4B1-8A493C92ACF8}" type="slidenum">
              <a:rPr lang="en-US" smtClean="0"/>
              <a:pPr/>
              <a:t>‹#›</a:t>
            </a:fld>
            <a:endParaRPr lang="en-US"/>
          </a:p>
        </p:txBody>
      </p:sp>
    </p:spTree>
    <p:extLst>
      <p:ext uri="{BB962C8B-B14F-4D97-AF65-F5344CB8AC3E}">
        <p14:creationId xmlns:p14="http://schemas.microsoft.com/office/powerpoint/2010/main" val="5382736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AB675-0451-46BA-B838-2996E7357EA3}" type="datetimeFigureOut">
              <a:rPr lang="en-US" smtClean="0"/>
              <a:t>4/10/2023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A664AD2-069D-416A-AF7A-E600FA375D8A}" type="slidenum">
              <a:rPr lang="en-US" smtClean="0"/>
              <a:t>‹#›</a:t>
            </a:fld>
            <a:endParaRPr lang="en-US"/>
          </a:p>
        </p:txBody>
      </p:sp>
    </p:spTree>
    <p:extLst>
      <p:ext uri="{BB962C8B-B14F-4D97-AF65-F5344CB8AC3E}">
        <p14:creationId xmlns:p14="http://schemas.microsoft.com/office/powerpoint/2010/main" val="3109051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AB675-0451-46BA-B838-2996E7357EA3}"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6815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7.xml"/><Relationship Id="rId7" Type="http://schemas.openxmlformats.org/officeDocument/2006/relationships/slide" Target="slide23.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13" Type="http://schemas.openxmlformats.org/officeDocument/2006/relationships/image" Target="../media/image42.png"/><Relationship Id="rId18" Type="http://schemas.microsoft.com/office/2007/relationships/hdphoto" Target="../media/hdphoto10.wdp"/><Relationship Id="rId26" Type="http://schemas.openxmlformats.org/officeDocument/2006/relationships/image" Target="../media/image49.png"/><Relationship Id="rId39" Type="http://schemas.openxmlformats.org/officeDocument/2006/relationships/slide" Target="slide25.xml"/><Relationship Id="rId3" Type="http://schemas.openxmlformats.org/officeDocument/2006/relationships/image" Target="../media/image37.png"/><Relationship Id="rId21" Type="http://schemas.microsoft.com/office/2007/relationships/hdphoto" Target="../media/hdphoto11.wdp"/><Relationship Id="rId34" Type="http://schemas.openxmlformats.org/officeDocument/2006/relationships/image" Target="../media/image53.png"/><Relationship Id="rId42" Type="http://schemas.openxmlformats.org/officeDocument/2006/relationships/slide" Target="slide26.xml"/><Relationship Id="rId47" Type="http://schemas.microsoft.com/office/2007/relationships/hdphoto" Target="../media/hdphoto21.wdp"/><Relationship Id="rId50" Type="http://schemas.microsoft.com/office/2007/relationships/hdphoto" Target="../media/hdphoto22.wdp"/><Relationship Id="rId7" Type="http://schemas.openxmlformats.org/officeDocument/2006/relationships/image" Target="../media/image39.png"/><Relationship Id="rId12" Type="http://schemas.microsoft.com/office/2007/relationships/hdphoto" Target="../media/hdphoto7.wdp"/><Relationship Id="rId17" Type="http://schemas.openxmlformats.org/officeDocument/2006/relationships/image" Target="../media/image44.png"/><Relationship Id="rId25" Type="http://schemas.microsoft.com/office/2007/relationships/hdphoto" Target="../media/hdphoto13.wdp"/><Relationship Id="rId33" Type="http://schemas.openxmlformats.org/officeDocument/2006/relationships/slide" Target="slide29.xml"/><Relationship Id="rId38" Type="http://schemas.microsoft.com/office/2007/relationships/hdphoto" Target="../media/hdphoto18.wdp"/><Relationship Id="rId46" Type="http://schemas.openxmlformats.org/officeDocument/2006/relationships/image" Target="../media/image57.png"/><Relationship Id="rId2" Type="http://schemas.openxmlformats.org/officeDocument/2006/relationships/image" Target="../media/image36.jpg"/><Relationship Id="rId16" Type="http://schemas.microsoft.com/office/2007/relationships/hdphoto" Target="../media/hdphoto9.wdp"/><Relationship Id="rId20" Type="http://schemas.openxmlformats.org/officeDocument/2006/relationships/image" Target="../media/image46.png"/><Relationship Id="rId29" Type="http://schemas.openxmlformats.org/officeDocument/2006/relationships/image" Target="../media/image51.png"/><Relationship Id="rId41" Type="http://schemas.microsoft.com/office/2007/relationships/hdphoto" Target="../media/hdphoto19.wdp"/><Relationship Id="rId1" Type="http://schemas.openxmlformats.org/officeDocument/2006/relationships/slideLayout" Target="../slideLayouts/slideLayout37.xml"/><Relationship Id="rId6" Type="http://schemas.microsoft.com/office/2007/relationships/hdphoto" Target="../media/hdphoto4.wdp"/><Relationship Id="rId11" Type="http://schemas.openxmlformats.org/officeDocument/2006/relationships/image" Target="../media/image41.png"/><Relationship Id="rId24" Type="http://schemas.openxmlformats.org/officeDocument/2006/relationships/image" Target="../media/image48.png"/><Relationship Id="rId32" Type="http://schemas.microsoft.com/office/2007/relationships/hdphoto" Target="../media/hdphoto16.wdp"/><Relationship Id="rId37" Type="http://schemas.openxmlformats.org/officeDocument/2006/relationships/image" Target="../media/image54.png"/><Relationship Id="rId40" Type="http://schemas.openxmlformats.org/officeDocument/2006/relationships/image" Target="../media/image55.png"/><Relationship Id="rId45" Type="http://schemas.openxmlformats.org/officeDocument/2006/relationships/slide" Target="slide27.xml"/><Relationship Id="rId5" Type="http://schemas.openxmlformats.org/officeDocument/2006/relationships/image" Target="../media/image38.png"/><Relationship Id="rId15" Type="http://schemas.openxmlformats.org/officeDocument/2006/relationships/image" Target="../media/image43.png"/><Relationship Id="rId23" Type="http://schemas.microsoft.com/office/2007/relationships/hdphoto" Target="../media/hdphoto12.wdp"/><Relationship Id="rId28" Type="http://schemas.openxmlformats.org/officeDocument/2006/relationships/image" Target="../media/image50.png"/><Relationship Id="rId36" Type="http://schemas.openxmlformats.org/officeDocument/2006/relationships/slide" Target="slide24.xml"/><Relationship Id="rId49" Type="http://schemas.openxmlformats.org/officeDocument/2006/relationships/image" Target="../media/image58.png"/><Relationship Id="rId10" Type="http://schemas.microsoft.com/office/2007/relationships/hdphoto" Target="../media/hdphoto6.wdp"/><Relationship Id="rId19" Type="http://schemas.openxmlformats.org/officeDocument/2006/relationships/image" Target="../media/image45.png"/><Relationship Id="rId31" Type="http://schemas.openxmlformats.org/officeDocument/2006/relationships/image" Target="../media/image52.png"/><Relationship Id="rId44" Type="http://schemas.microsoft.com/office/2007/relationships/hdphoto" Target="../media/hdphoto20.wdp"/><Relationship Id="rId4" Type="http://schemas.microsoft.com/office/2007/relationships/hdphoto" Target="../media/hdphoto3.wdp"/><Relationship Id="rId9" Type="http://schemas.openxmlformats.org/officeDocument/2006/relationships/image" Target="../media/image40.png"/><Relationship Id="rId14" Type="http://schemas.microsoft.com/office/2007/relationships/hdphoto" Target="../media/hdphoto8.wdp"/><Relationship Id="rId22" Type="http://schemas.openxmlformats.org/officeDocument/2006/relationships/image" Target="../media/image47.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56.png"/><Relationship Id="rId48" Type="http://schemas.openxmlformats.org/officeDocument/2006/relationships/slide" Target="slide28.xml"/><Relationship Id="rId8" Type="http://schemas.microsoft.com/office/2007/relationships/hdphoto" Target="../media/hdphoto5.wdp"/><Relationship Id="rId51"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jpg"/><Relationship Id="rId1" Type="http://schemas.openxmlformats.org/officeDocument/2006/relationships/slideLayout" Target="../slideLayouts/slideLayout37.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jpg"/><Relationship Id="rId1" Type="http://schemas.openxmlformats.org/officeDocument/2006/relationships/slideLayout" Target="../slideLayouts/slideLayout48.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jpg"/><Relationship Id="rId1" Type="http://schemas.openxmlformats.org/officeDocument/2006/relationships/slideLayout" Target="../slideLayouts/slideLayout48.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jpg"/><Relationship Id="rId1" Type="http://schemas.openxmlformats.org/officeDocument/2006/relationships/slideLayout" Target="../slideLayouts/slideLayout48.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jpg"/><Relationship Id="rId1" Type="http://schemas.openxmlformats.org/officeDocument/2006/relationships/slideLayout" Target="../slideLayouts/slideLayout48.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9.jpg"/><Relationship Id="rId1" Type="http://schemas.openxmlformats.org/officeDocument/2006/relationships/slideLayout" Target="../slideLayouts/slideLayout48.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C692CF76-0B35-4EC2-BE94-401F39ADAD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a:noFill/>
          </a:ln>
        </p:spPr>
      </p:pic>
      <p:sp>
        <p:nvSpPr>
          <p:cNvPr id="4" name="Hộp Văn bản 3">
            <a:extLst>
              <a:ext uri="{FF2B5EF4-FFF2-40B4-BE49-F238E27FC236}">
                <a16:creationId xmlns:a16="http://schemas.microsoft.com/office/drawing/2014/main" id="{167F42DF-021F-4B64-9C95-AC8B813011EF}"/>
              </a:ext>
            </a:extLst>
          </p:cNvPr>
          <p:cNvSpPr txBox="1"/>
          <p:nvPr/>
        </p:nvSpPr>
        <p:spPr>
          <a:xfrm>
            <a:off x="2172779" y="974780"/>
            <a:ext cx="7076662" cy="3139321"/>
          </a:xfrm>
          <a:prstGeom prst="rect">
            <a:avLst/>
          </a:prstGeom>
          <a:noFill/>
        </p:spPr>
        <p:txBody>
          <a:bodyPr wrap="square" rtlCol="0">
            <a:spAutoFit/>
          </a:bodyPr>
          <a:lstStyle/>
          <a:p>
            <a:r>
              <a:rPr lang="en-US" sz="6600" dirty="0">
                <a:solidFill>
                  <a:srgbClr val="FFFF00"/>
                </a:solidFill>
                <a:latin typeface="Mistral" panose="03090702030407020403" pitchFamily="66" charset="0"/>
              </a:rPr>
              <a:t>CHÀO MỪNG CÁC EM       HỌC SINH LỚP 8/2 VÀ QUÝ THẦY CÔ GIÁO </a:t>
            </a:r>
          </a:p>
        </p:txBody>
      </p:sp>
      <p:sp>
        <p:nvSpPr>
          <p:cNvPr id="5" name="Hộp Văn bản 4">
            <a:extLst>
              <a:ext uri="{FF2B5EF4-FFF2-40B4-BE49-F238E27FC236}">
                <a16:creationId xmlns:a16="http://schemas.microsoft.com/office/drawing/2014/main" id="{D8C7B633-A422-4EC3-A8DB-2460FEE3AD9B}"/>
              </a:ext>
            </a:extLst>
          </p:cNvPr>
          <p:cNvSpPr txBox="1"/>
          <p:nvPr/>
        </p:nvSpPr>
        <p:spPr>
          <a:xfrm>
            <a:off x="2379993" y="4944363"/>
            <a:ext cx="6483788" cy="769441"/>
          </a:xfrm>
          <a:prstGeom prst="rect">
            <a:avLst/>
          </a:prstGeom>
          <a:noFill/>
        </p:spPr>
        <p:txBody>
          <a:bodyPr wrap="square" rtlCol="0">
            <a:spAutoFit/>
          </a:bodyPr>
          <a:lstStyle/>
          <a:p>
            <a:r>
              <a:rPr lang="en-US" sz="4400" b="1" i="1" dirty="0">
                <a:solidFill>
                  <a:srgbClr val="FFFF00"/>
                </a:solidFill>
              </a:rPr>
              <a:t>GV: LÊ THỊ THIÊN HƯƠNG</a:t>
            </a:r>
          </a:p>
        </p:txBody>
      </p:sp>
    </p:spTree>
    <p:extLst>
      <p:ext uri="{BB962C8B-B14F-4D97-AF65-F5344CB8AC3E}">
        <p14:creationId xmlns:p14="http://schemas.microsoft.com/office/powerpoint/2010/main" val="305542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2000" fill="hold">
                                          <p:stCondLst>
                                            <p:cond delay="0"/>
                                          </p:stCondLst>
                                        </p:cTn>
                                        <p:tgtEl>
                                          <p:spTgt spid="4"/>
                                        </p:tgtEl>
                                        <p:attrNameLst>
                                          <p:attrName>r</p:attrName>
                                        </p:attrNameLst>
                                      </p:cBhvr>
                                    </p:animRot>
                                    <p:animRot by="-240000">
                                      <p:cBhvr>
                                        <p:cTn id="11" dur="4000" fill="hold">
                                          <p:stCondLst>
                                            <p:cond delay="4000"/>
                                          </p:stCondLst>
                                        </p:cTn>
                                        <p:tgtEl>
                                          <p:spTgt spid="4"/>
                                        </p:tgtEl>
                                        <p:attrNameLst>
                                          <p:attrName>r</p:attrName>
                                        </p:attrNameLst>
                                      </p:cBhvr>
                                    </p:animRot>
                                    <p:animRot by="240000">
                                      <p:cBhvr>
                                        <p:cTn id="12" dur="4000" fill="hold">
                                          <p:stCondLst>
                                            <p:cond delay="8000"/>
                                          </p:stCondLst>
                                        </p:cTn>
                                        <p:tgtEl>
                                          <p:spTgt spid="4"/>
                                        </p:tgtEl>
                                        <p:attrNameLst>
                                          <p:attrName>r</p:attrName>
                                        </p:attrNameLst>
                                      </p:cBhvr>
                                    </p:animRot>
                                    <p:animRot by="-240000">
                                      <p:cBhvr>
                                        <p:cTn id="13" dur="4000" fill="hold">
                                          <p:stCondLst>
                                            <p:cond delay="12000"/>
                                          </p:stCondLst>
                                        </p:cTn>
                                        <p:tgtEl>
                                          <p:spTgt spid="4"/>
                                        </p:tgtEl>
                                        <p:attrNameLst>
                                          <p:attrName>r</p:attrName>
                                        </p:attrNameLst>
                                      </p:cBhvr>
                                    </p:animRot>
                                    <p:animRot by="120000">
                                      <p:cBhvr>
                                        <p:cTn id="14" dur="4000" fill="hold">
                                          <p:stCondLst>
                                            <p:cond delay="16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video>
              <p:cMediaNode mute="1">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18330D-25FA-721D-1523-7D22811A6432}"/>
              </a:ext>
            </a:extLst>
          </p:cNvPr>
          <p:cNvSpPr txBox="1"/>
          <p:nvPr/>
        </p:nvSpPr>
        <p:spPr>
          <a:xfrm>
            <a:off x="322007" y="891143"/>
            <a:ext cx="11547986" cy="2677656"/>
          </a:xfrm>
          <a:prstGeom prst="rect">
            <a:avLst/>
          </a:prstGeom>
          <a:noFill/>
        </p:spPr>
        <p:txBody>
          <a:bodyPr wrap="square">
            <a:spAutoFit/>
          </a:bodyPr>
          <a:lstStyle/>
          <a:p>
            <a:pPr algn="just" fontAlgn="base"/>
            <a:r>
              <a:rPr lang="en-GB" sz="2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vi-VN" sz="2400" b="1" dirty="0">
                <a:solidFill>
                  <a:srgbClr val="000000"/>
                </a:solidFill>
                <a:effectLst>
                  <a:outerShdw blurRad="38100" dist="38100" dir="2700000" algn="tl">
                    <a:srgbClr val="000000">
                      <a:alpha val="43137"/>
                    </a:srgbClr>
                  </a:outerShdw>
                </a:effectLst>
                <a:latin typeface="+mj-lt"/>
              </a:rPr>
              <a:t>Về kết cấu</a:t>
            </a:r>
            <a:r>
              <a:rPr lang="en-GB" sz="2400" b="1" dirty="0">
                <a:solidFill>
                  <a:srgbClr val="000000"/>
                </a:solidFill>
                <a:effectLst>
                  <a:outerShdw blurRad="38100" dist="38100" dir="2700000" algn="tl">
                    <a:srgbClr val="000000">
                      <a:alpha val="43137"/>
                    </a:srgbClr>
                  </a:outerShdw>
                </a:effectLst>
                <a:latin typeface="+mj-lt"/>
              </a:rPr>
              <a:t>: </a:t>
            </a:r>
            <a:r>
              <a:rPr lang="vi-VN" sz="2400" dirty="0">
                <a:solidFill>
                  <a:srgbClr val="000000"/>
                </a:solidFill>
                <a:effectLst>
                  <a:outerShdw blurRad="38100" dist="38100" dir="2700000" algn="tl">
                    <a:srgbClr val="000000">
                      <a:alpha val="43137"/>
                    </a:srgbClr>
                  </a:outerShdw>
                </a:effectLst>
                <a:latin typeface="+mj-lt"/>
              </a:rPr>
              <a:t>tuy dung lượng nhỏ nhưng truyện ngắn có thể có những kết cấu linh hoạt. Kết cấu truyện ngắn không gồm không gian, thời gian nhiều tầng bậc, nhiều tuyến, mà được tổ chức theo kiểu tương phản, liên tưởng. Truyện ngắn có thể có các kiểu kết cấu sau đây:</a:t>
            </a:r>
          </a:p>
          <a:p>
            <a:pPr algn="just" fontAlgn="base">
              <a:buFont typeface="Arial" panose="020B0604020202020204" pitchFamily="34" charset="0"/>
              <a:buChar char="•"/>
            </a:pPr>
            <a:r>
              <a:rPr lang="vi-VN" sz="2400" dirty="0">
                <a:solidFill>
                  <a:srgbClr val="000000"/>
                </a:solidFill>
                <a:effectLst>
                  <a:outerShdw blurRad="38100" dist="38100" dir="2700000" algn="tl">
                    <a:srgbClr val="000000">
                      <a:alpha val="43137"/>
                    </a:srgbClr>
                  </a:outerShdw>
                </a:effectLst>
                <a:latin typeface="+mj-lt"/>
              </a:rPr>
              <a:t>Kết cấu vòng tròn (đầu cuối tương ứng</a:t>
            </a:r>
            <a:r>
              <a:rPr lang="en-GB" sz="2400" dirty="0">
                <a:solidFill>
                  <a:srgbClr val="000000"/>
                </a:solidFill>
                <a:effectLst>
                  <a:outerShdw blurRad="38100" dist="38100" dir="2700000" algn="tl">
                    <a:srgbClr val="000000">
                      <a:alpha val="43137"/>
                    </a:srgbClr>
                  </a:outerShdw>
                </a:effectLst>
                <a:latin typeface="+mj-lt"/>
              </a:rPr>
              <a:t>)</a:t>
            </a:r>
            <a:endParaRPr lang="vi-VN" sz="2400" dirty="0">
              <a:solidFill>
                <a:srgbClr val="000000"/>
              </a:solidFill>
              <a:effectLst>
                <a:outerShdw blurRad="38100" dist="38100" dir="2700000" algn="tl">
                  <a:srgbClr val="000000">
                    <a:alpha val="43137"/>
                  </a:srgbClr>
                </a:outerShdw>
              </a:effectLst>
              <a:latin typeface="+mj-lt"/>
            </a:endParaRPr>
          </a:p>
          <a:p>
            <a:pPr algn="just" fontAlgn="base">
              <a:buFont typeface="Arial" panose="020B0604020202020204" pitchFamily="34" charset="0"/>
              <a:buChar char="•"/>
            </a:pPr>
            <a:r>
              <a:rPr lang="vi-VN" sz="2400" dirty="0">
                <a:solidFill>
                  <a:srgbClr val="000000"/>
                </a:solidFill>
                <a:effectLst>
                  <a:outerShdw blurRad="38100" dist="38100" dir="2700000" algn="tl">
                    <a:srgbClr val="000000">
                      <a:alpha val="43137"/>
                    </a:srgbClr>
                  </a:outerShdw>
                </a:effectLst>
                <a:latin typeface="+mj-lt"/>
              </a:rPr>
              <a:t>Kết cấu theo trục thời gian: Truyện được kể theo thời gian, theo diễn biến của dòng sự kiện</a:t>
            </a:r>
            <a:endParaRPr lang="en-GB" sz="2400" dirty="0">
              <a:solidFill>
                <a:srgbClr val="000000"/>
              </a:solidFill>
              <a:effectLst>
                <a:outerShdw blurRad="38100" dist="38100" dir="2700000" algn="tl">
                  <a:srgbClr val="000000">
                    <a:alpha val="43137"/>
                  </a:srgbClr>
                </a:outerShdw>
              </a:effectLst>
              <a:latin typeface="+mj-lt"/>
            </a:endParaRPr>
          </a:p>
          <a:p>
            <a:pPr algn="just" fontAlgn="base">
              <a:buFont typeface="Arial" panose="020B0604020202020204" pitchFamily="34" charset="0"/>
              <a:buChar char="•"/>
            </a:pPr>
            <a:r>
              <a:rPr lang="vi-VN" sz="2400" dirty="0">
                <a:solidFill>
                  <a:srgbClr val="000000"/>
                </a:solidFill>
                <a:effectLst>
                  <a:outerShdw blurRad="38100" dist="38100" dir="2700000" algn="tl">
                    <a:srgbClr val="000000">
                      <a:alpha val="43137"/>
                    </a:srgbClr>
                  </a:outerShdw>
                </a:effectLst>
                <a:latin typeface="+mj-lt"/>
              </a:rPr>
              <a:t>Kết cấu tâm lý: Truyện được kể men theo dòng tâm lý nhân vật làm sáng rõ nội tâm NV và tạo sức hấp dẫn cho câu chuyện</a:t>
            </a:r>
            <a:r>
              <a:rPr lang="en-GB" sz="2400" dirty="0">
                <a:solidFill>
                  <a:srgbClr val="000000"/>
                </a:solidFill>
                <a:effectLst>
                  <a:outerShdw blurRad="38100" dist="38100" dir="2700000" algn="tl">
                    <a:srgbClr val="000000">
                      <a:alpha val="43137"/>
                    </a:srgbClr>
                  </a:outerShdw>
                </a:effectLst>
                <a:latin typeface="+mj-lt"/>
              </a:rPr>
              <a:t>.</a:t>
            </a:r>
            <a:endParaRPr lang="vi-VN" sz="2400" dirty="0">
              <a:solidFill>
                <a:srgbClr val="000000"/>
              </a:solidFill>
              <a:effectLst>
                <a:outerShdw blurRad="38100" dist="38100" dir="2700000" algn="tl">
                  <a:srgbClr val="000000">
                    <a:alpha val="43137"/>
                  </a:srgbClr>
                </a:outerShdw>
              </a:effectLst>
              <a:latin typeface="+mj-lt"/>
            </a:endParaRPr>
          </a:p>
        </p:txBody>
      </p:sp>
      <p:sp>
        <p:nvSpPr>
          <p:cNvPr id="5" name="TextBox 4">
            <a:extLst>
              <a:ext uri="{FF2B5EF4-FFF2-40B4-BE49-F238E27FC236}">
                <a16:creationId xmlns:a16="http://schemas.microsoft.com/office/drawing/2014/main" id="{0D078900-57A6-9D38-BB83-C6030E18BFC2}"/>
              </a:ext>
            </a:extLst>
          </p:cNvPr>
          <p:cNvSpPr txBox="1"/>
          <p:nvPr/>
        </p:nvSpPr>
        <p:spPr>
          <a:xfrm>
            <a:off x="225904" y="3635165"/>
            <a:ext cx="11757930" cy="1569660"/>
          </a:xfrm>
          <a:prstGeom prst="rect">
            <a:avLst/>
          </a:prstGeom>
          <a:noFill/>
        </p:spPr>
        <p:txBody>
          <a:bodyPr wrap="square">
            <a:spAutoFit/>
          </a:bodyPr>
          <a:lstStyle/>
          <a:p>
            <a:pPr algn="just" fontAlgn="base"/>
            <a:r>
              <a:rPr lang="en-GB"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vi-VN"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 vật</a:t>
            </a:r>
            <a:r>
              <a:rPr lang="en-GB"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 ít hơn tiểu thuyết</a:t>
            </a:r>
            <a:r>
              <a:rPr lang="en-GB"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phải được đặt trong một hoàn cảnh cụ thể. Trong truyện ngắn, nhân vật là một mảnh nhỏ của thế giới</a:t>
            </a:r>
            <a:r>
              <a:rPr lang="en-GB"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 vật trong truyện ngắn đa phần được khắc họa bằng nội tâm chứ ít khi thông qua sự đối thoại như văn bản kịch. Nội tâm của nhân vật trong truyện ngắn là mạch chỉ xuyên suốt, quyết định cấu chốt của cốt truyện</a:t>
            </a:r>
            <a:r>
              <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6" name="9Slide.vn 9">
            <a:extLst>
              <a:ext uri="{FF2B5EF4-FFF2-40B4-BE49-F238E27FC236}">
                <a16:creationId xmlns:a16="http://schemas.microsoft.com/office/drawing/2014/main" id="{666AF968-B60C-CA6A-414C-26A2939C5941}"/>
              </a:ext>
            </a:extLst>
          </p:cNvPr>
          <p:cNvPicPr>
            <a:picLocks noChangeAspect="1"/>
          </p:cNvPicPr>
          <p:nvPr/>
        </p:nvPicPr>
        <p:blipFill>
          <a:blip r:embed="rId2"/>
          <a:stretch>
            <a:fillRect/>
          </a:stretch>
        </p:blipFill>
        <p:spPr>
          <a:xfrm flipH="1">
            <a:off x="322007" y="5323124"/>
            <a:ext cx="1494241" cy="1494241"/>
          </a:xfrm>
          <a:prstGeom prst="rect">
            <a:avLst/>
          </a:prstGeom>
        </p:spPr>
      </p:pic>
      <p:pic>
        <p:nvPicPr>
          <p:cNvPr id="7" name="9Slide.vn 9">
            <a:extLst>
              <a:ext uri="{FF2B5EF4-FFF2-40B4-BE49-F238E27FC236}">
                <a16:creationId xmlns:a16="http://schemas.microsoft.com/office/drawing/2014/main" id="{CE789CDA-CB08-4644-35D7-307825515F3C}"/>
              </a:ext>
            </a:extLst>
          </p:cNvPr>
          <p:cNvPicPr>
            <a:picLocks noChangeAspect="1"/>
          </p:cNvPicPr>
          <p:nvPr/>
        </p:nvPicPr>
        <p:blipFill>
          <a:blip r:embed="rId2"/>
          <a:stretch>
            <a:fillRect/>
          </a:stretch>
        </p:blipFill>
        <p:spPr>
          <a:xfrm flipH="1">
            <a:off x="9798238" y="5467515"/>
            <a:ext cx="1494241" cy="1494241"/>
          </a:xfrm>
          <a:prstGeom prst="rect">
            <a:avLst/>
          </a:prstGeom>
        </p:spPr>
      </p:pic>
      <p:pic>
        <p:nvPicPr>
          <p:cNvPr id="8" name="9Slide.vn 9">
            <a:extLst>
              <a:ext uri="{FF2B5EF4-FFF2-40B4-BE49-F238E27FC236}">
                <a16:creationId xmlns:a16="http://schemas.microsoft.com/office/drawing/2014/main" id="{54C9C255-6756-D178-6ED1-49170690D1EC}"/>
              </a:ext>
            </a:extLst>
          </p:cNvPr>
          <p:cNvPicPr>
            <a:picLocks noChangeAspect="1"/>
          </p:cNvPicPr>
          <p:nvPr/>
        </p:nvPicPr>
        <p:blipFill>
          <a:blip r:embed="rId2"/>
          <a:stretch>
            <a:fillRect/>
          </a:stretch>
        </p:blipFill>
        <p:spPr>
          <a:xfrm flipH="1">
            <a:off x="7350531" y="5471518"/>
            <a:ext cx="1494241" cy="1494241"/>
          </a:xfrm>
          <a:prstGeom prst="rect">
            <a:avLst/>
          </a:prstGeom>
        </p:spPr>
      </p:pic>
      <p:pic>
        <p:nvPicPr>
          <p:cNvPr id="9" name="9Slide.vn 9">
            <a:extLst>
              <a:ext uri="{FF2B5EF4-FFF2-40B4-BE49-F238E27FC236}">
                <a16:creationId xmlns:a16="http://schemas.microsoft.com/office/drawing/2014/main" id="{AE5947B9-C2A3-503D-AC1B-DCF9D6E55E02}"/>
              </a:ext>
            </a:extLst>
          </p:cNvPr>
          <p:cNvPicPr>
            <a:picLocks noChangeAspect="1"/>
          </p:cNvPicPr>
          <p:nvPr/>
        </p:nvPicPr>
        <p:blipFill>
          <a:blip r:embed="rId2"/>
          <a:stretch>
            <a:fillRect/>
          </a:stretch>
        </p:blipFill>
        <p:spPr>
          <a:xfrm flipH="1">
            <a:off x="10921056" y="4999900"/>
            <a:ext cx="1494241" cy="1494241"/>
          </a:xfrm>
          <a:prstGeom prst="rect">
            <a:avLst/>
          </a:prstGeom>
        </p:spPr>
      </p:pic>
      <p:pic>
        <p:nvPicPr>
          <p:cNvPr id="10" name="9Slide.vn 9">
            <a:extLst>
              <a:ext uri="{FF2B5EF4-FFF2-40B4-BE49-F238E27FC236}">
                <a16:creationId xmlns:a16="http://schemas.microsoft.com/office/drawing/2014/main" id="{523F5F33-E299-7273-F0B1-1DE07421A6AE}"/>
              </a:ext>
            </a:extLst>
          </p:cNvPr>
          <p:cNvPicPr>
            <a:picLocks noChangeAspect="1"/>
          </p:cNvPicPr>
          <p:nvPr/>
        </p:nvPicPr>
        <p:blipFill>
          <a:blip r:embed="rId2"/>
          <a:stretch>
            <a:fillRect/>
          </a:stretch>
        </p:blipFill>
        <p:spPr>
          <a:xfrm flipH="1">
            <a:off x="8597032" y="5467515"/>
            <a:ext cx="1494241" cy="1494241"/>
          </a:xfrm>
          <a:prstGeom prst="rect">
            <a:avLst/>
          </a:prstGeom>
        </p:spPr>
      </p:pic>
      <p:pic>
        <p:nvPicPr>
          <p:cNvPr id="11" name="Hình ảnh 9">
            <a:extLst>
              <a:ext uri="{FF2B5EF4-FFF2-40B4-BE49-F238E27FC236}">
                <a16:creationId xmlns:a16="http://schemas.microsoft.com/office/drawing/2014/main" id="{4038EAD3-2039-4418-5D2E-DE7A1E859B06}"/>
              </a:ext>
            </a:extLst>
          </p:cNvPr>
          <p:cNvPicPr>
            <a:picLocks noChangeAspect="1"/>
          </p:cNvPicPr>
          <p:nvPr/>
        </p:nvPicPr>
        <p:blipFill>
          <a:blip r:embed="rId3"/>
          <a:stretch>
            <a:fillRect/>
          </a:stretch>
        </p:blipFill>
        <p:spPr>
          <a:xfrm>
            <a:off x="3479935" y="0"/>
            <a:ext cx="4617716" cy="935227"/>
          </a:xfrm>
          <a:prstGeom prst="rect">
            <a:avLst/>
          </a:prstGeom>
        </p:spPr>
      </p:pic>
      <p:pic>
        <p:nvPicPr>
          <p:cNvPr id="12" name="Hình ảnh 9">
            <a:extLst>
              <a:ext uri="{FF2B5EF4-FFF2-40B4-BE49-F238E27FC236}">
                <a16:creationId xmlns:a16="http://schemas.microsoft.com/office/drawing/2014/main" id="{DDD39469-C494-3F0C-882C-C914A28A36CD}"/>
              </a:ext>
            </a:extLst>
          </p:cNvPr>
          <p:cNvPicPr>
            <a:picLocks noChangeAspect="1"/>
          </p:cNvPicPr>
          <p:nvPr/>
        </p:nvPicPr>
        <p:blipFill>
          <a:blip r:embed="rId3"/>
          <a:stretch>
            <a:fillRect/>
          </a:stretch>
        </p:blipFill>
        <p:spPr>
          <a:xfrm>
            <a:off x="2444159" y="5747021"/>
            <a:ext cx="4617716" cy="935227"/>
          </a:xfrm>
          <a:prstGeom prst="rect">
            <a:avLst/>
          </a:prstGeom>
        </p:spPr>
      </p:pic>
    </p:spTree>
    <p:extLst>
      <p:ext uri="{BB962C8B-B14F-4D97-AF65-F5344CB8AC3E}">
        <p14:creationId xmlns:p14="http://schemas.microsoft.com/office/powerpoint/2010/main" val="2783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55972103-DACE-E567-E0B3-10A8EF24118C}"/>
              </a:ext>
            </a:extLst>
          </p:cNvPr>
          <p:cNvSpPr/>
          <p:nvPr/>
        </p:nvSpPr>
        <p:spPr>
          <a:xfrm>
            <a:off x="181958" y="1521665"/>
            <a:ext cx="3563007" cy="3468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1EEA62C1-09F2-1DE3-FE98-A6CCF0674A55}"/>
              </a:ext>
            </a:extLst>
          </p:cNvPr>
          <p:cNvSpPr txBox="1"/>
          <p:nvPr/>
        </p:nvSpPr>
        <p:spPr>
          <a:xfrm>
            <a:off x="457854" y="2378709"/>
            <a:ext cx="3011214" cy="1754326"/>
          </a:xfrm>
          <a:prstGeom prst="rect">
            <a:avLst/>
          </a:prstGeom>
          <a:noFill/>
        </p:spPr>
        <p:txBody>
          <a:bodyPr wrap="square" rtlCol="0">
            <a:spAutoFit/>
          </a:bodyPr>
          <a:lstStyle/>
          <a:p>
            <a:pPr algn="ct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trưng</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GB"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Arrow: Right 10">
            <a:extLst>
              <a:ext uri="{FF2B5EF4-FFF2-40B4-BE49-F238E27FC236}">
                <a16:creationId xmlns:a16="http://schemas.microsoft.com/office/drawing/2014/main" id="{F8B1D686-85D3-C695-44CA-619264B1A64A}"/>
              </a:ext>
            </a:extLst>
          </p:cNvPr>
          <p:cNvSpPr/>
          <p:nvPr/>
        </p:nvSpPr>
        <p:spPr>
          <a:xfrm>
            <a:off x="4067503" y="299545"/>
            <a:ext cx="4966137" cy="1015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88C388A-3B60-4E33-FE46-03515E4EF3B6}"/>
              </a:ext>
            </a:extLst>
          </p:cNvPr>
          <p:cNvSpPr txBox="1"/>
          <p:nvPr/>
        </p:nvSpPr>
        <p:spPr>
          <a:xfrm>
            <a:off x="4067501" y="454624"/>
            <a:ext cx="4966137" cy="646331"/>
          </a:xfrm>
          <a:prstGeom prst="rect">
            <a:avLst/>
          </a:prstGeom>
          <a:noFill/>
        </p:spPr>
        <p:txBody>
          <a:bodyPr wrap="square" rtlCol="0">
            <a:spAutoFit/>
          </a:bodyPr>
          <a:lstStyle/>
          <a:p>
            <a:pPr algn="just"/>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gọn</a:t>
            </a:r>
            <a:endParaRPr lang="en-GB"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A7F485F3-0640-4EED-4B03-C3826F335508}"/>
              </a:ext>
            </a:extLst>
          </p:cNvPr>
          <p:cNvSpPr/>
          <p:nvPr/>
        </p:nvSpPr>
        <p:spPr>
          <a:xfrm>
            <a:off x="4067502" y="484379"/>
            <a:ext cx="8190187" cy="4909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CCEC038-F25D-9C11-E8F5-4541266F78E0}"/>
              </a:ext>
            </a:extLst>
          </p:cNvPr>
          <p:cNvSpPr txBox="1"/>
          <p:nvPr/>
        </p:nvSpPr>
        <p:spPr>
          <a:xfrm>
            <a:off x="4288221" y="1885374"/>
            <a:ext cx="7233744" cy="2308324"/>
          </a:xfrm>
          <a:prstGeom prst="rect">
            <a:avLst/>
          </a:prstGeom>
          <a:noFill/>
        </p:spPr>
        <p:txBody>
          <a:bodyPr wrap="square" rtlCol="0">
            <a:spAutoFit/>
          </a:bodyPr>
          <a:lstStyle/>
          <a:p>
            <a:pPr algn="just"/>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Cốt</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mâu</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thuẫn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xung</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đột</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trào</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dòng</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xúc</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endParaRPr lang="en-GB"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Arrow: Right 14">
            <a:extLst>
              <a:ext uri="{FF2B5EF4-FFF2-40B4-BE49-F238E27FC236}">
                <a16:creationId xmlns:a16="http://schemas.microsoft.com/office/drawing/2014/main" id="{E3D4C1F8-BBAD-A113-32C8-894D8B7B4F50}"/>
              </a:ext>
            </a:extLst>
          </p:cNvPr>
          <p:cNvSpPr/>
          <p:nvPr/>
        </p:nvSpPr>
        <p:spPr>
          <a:xfrm>
            <a:off x="4288221" y="4811416"/>
            <a:ext cx="7233744" cy="2180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CCD9768-6C82-1355-F73F-FEC05D7EE324}"/>
              </a:ext>
            </a:extLst>
          </p:cNvPr>
          <p:cNvSpPr txBox="1"/>
          <p:nvPr/>
        </p:nvSpPr>
        <p:spPr>
          <a:xfrm>
            <a:off x="4613750" y="5301282"/>
            <a:ext cx="5675585" cy="1200329"/>
          </a:xfrm>
          <a:prstGeom prst="rect">
            <a:avLst/>
          </a:prstGeom>
          <a:noFill/>
        </p:spPr>
        <p:txBody>
          <a:bodyPr wrap="square" rtlCol="0">
            <a:spAutoFit/>
          </a:bodyPr>
          <a:lstStyle/>
          <a:p>
            <a:pPr algn="just"/>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dòng</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endParaRPr lang="en-GB"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0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animBg="1"/>
      <p:bldP spid="14"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6127B068-7E2F-C044-F50D-2A2EC66C13F3}"/>
              </a:ext>
            </a:extLst>
          </p:cNvPr>
          <p:cNvSpPr txBox="1"/>
          <p:nvPr/>
        </p:nvSpPr>
        <p:spPr>
          <a:xfrm>
            <a:off x="1443193" y="2399172"/>
            <a:ext cx="4215316" cy="584775"/>
          </a:xfrm>
          <a:prstGeom prst="rect">
            <a:avLst/>
          </a:prstGeom>
          <a:noFill/>
        </p:spPr>
        <p:txBody>
          <a:bodyPr wrap="square" rtlCol="0">
            <a:spAutoFit/>
          </a:bodyPr>
          <a:lstStyle/>
          <a:p>
            <a:pPr algn="just">
              <a:spcBef>
                <a:spcPts val="600"/>
              </a:spcBef>
              <a:spcAft>
                <a:spcPts val="600"/>
              </a:spcAft>
            </a:pPr>
            <a:r>
              <a:rPr lang="fr-FR" sz="3200" b="1" dirty="0" err="1">
                <a:solidFill>
                  <a:srgbClr val="FF0066"/>
                </a:solidFill>
                <a:latin typeface="Times New Roman"/>
                <a:ea typeface="Times New Roman"/>
                <a:cs typeface="Times New Roman"/>
              </a:rPr>
              <a:t>Phương</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thức</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biểu</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đạt</a:t>
            </a:r>
            <a:r>
              <a:rPr lang="fr-FR" sz="3200" b="1" dirty="0">
                <a:solidFill>
                  <a:srgbClr val="FF0066"/>
                </a:solidFill>
                <a:latin typeface="Times New Roman"/>
                <a:ea typeface="Times New Roman"/>
                <a:cs typeface="Times New Roman"/>
              </a:rPr>
              <a:t>:</a:t>
            </a:r>
          </a:p>
        </p:txBody>
      </p:sp>
      <p:grpSp>
        <p:nvGrpSpPr>
          <p:cNvPr id="3" name="组合 83">
            <a:extLst>
              <a:ext uri="{FF2B5EF4-FFF2-40B4-BE49-F238E27FC236}">
                <a16:creationId xmlns:a16="http://schemas.microsoft.com/office/drawing/2014/main" id="{127B826E-3291-A635-E1C8-45B4FBC10D72}"/>
              </a:ext>
            </a:extLst>
          </p:cNvPr>
          <p:cNvGrpSpPr/>
          <p:nvPr/>
        </p:nvGrpSpPr>
        <p:grpSpPr>
          <a:xfrm>
            <a:off x="680069" y="1135007"/>
            <a:ext cx="575009" cy="707886"/>
            <a:chOff x="4931305" y="1356456"/>
            <a:chExt cx="1930589" cy="2376728"/>
          </a:xfrm>
        </p:grpSpPr>
        <p:sp>
          <p:nvSpPr>
            <p:cNvPr id="4" name="文本框 10">
              <a:extLst>
                <a:ext uri="{FF2B5EF4-FFF2-40B4-BE49-F238E27FC236}">
                  <a16:creationId xmlns:a16="http://schemas.microsoft.com/office/drawing/2014/main" id="{CD54B26F-67D5-FA26-8E52-6EF18315CDA5}"/>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c</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5" name="任意多边形 85">
              <a:extLst>
                <a:ext uri="{FF2B5EF4-FFF2-40B4-BE49-F238E27FC236}">
                  <a16:creationId xmlns:a16="http://schemas.microsoft.com/office/drawing/2014/main" id="{BA8E74D5-552B-B39D-CA59-96265622B426}"/>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2B5E6118-5883-5FFE-6812-DA06346D67EC}"/>
              </a:ext>
            </a:extLst>
          </p:cNvPr>
          <p:cNvSpPr txBox="1"/>
          <p:nvPr/>
        </p:nvSpPr>
        <p:spPr>
          <a:xfrm>
            <a:off x="5554717" y="2316882"/>
            <a:ext cx="6637283"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fr-FR" sz="3200" b="1" dirty="0" err="1">
                <a:solidFill>
                  <a:srgbClr val="0070C0"/>
                </a:solidFill>
                <a:latin typeface="Times New Roman"/>
                <a:ea typeface="Times New Roman"/>
                <a:cs typeface="Times New Roman"/>
              </a:rPr>
              <a:t>Tự</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sự</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kết</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hợp</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miêu</a:t>
            </a:r>
            <a:r>
              <a:rPr lang="fr-FR" sz="3200" b="1" dirty="0">
                <a:solidFill>
                  <a:srgbClr val="0070C0"/>
                </a:solidFill>
                <a:latin typeface="Times New Roman"/>
                <a:ea typeface="Times New Roman"/>
                <a:cs typeface="Times New Roman"/>
              </a:rPr>
              <a:t> tả và </a:t>
            </a:r>
            <a:r>
              <a:rPr lang="fr-FR" sz="3200" b="1" dirty="0" err="1">
                <a:solidFill>
                  <a:srgbClr val="0070C0"/>
                </a:solidFill>
                <a:latin typeface="Times New Roman"/>
                <a:ea typeface="Times New Roman"/>
                <a:cs typeface="Times New Roman"/>
              </a:rPr>
              <a:t>biểu</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cảm</a:t>
            </a:r>
            <a:endParaRPr lang="en-US" sz="3200" b="1" dirty="0">
              <a:solidFill>
                <a:srgbClr val="FF3399"/>
              </a:solidFill>
              <a:latin typeface="Times New Roman"/>
              <a:ea typeface="Times New Roman"/>
              <a:cs typeface="Times New Roman"/>
            </a:endParaRPr>
          </a:p>
        </p:txBody>
      </p:sp>
      <p:sp>
        <p:nvSpPr>
          <p:cNvPr id="7" name="TextBox 6">
            <a:extLst>
              <a:ext uri="{FF2B5EF4-FFF2-40B4-BE49-F238E27FC236}">
                <a16:creationId xmlns:a16="http://schemas.microsoft.com/office/drawing/2014/main" id="{ED3D529E-3744-971A-F947-F0E2312DE92A}"/>
              </a:ext>
            </a:extLst>
          </p:cNvPr>
          <p:cNvSpPr txBox="1"/>
          <p:nvPr/>
        </p:nvSpPr>
        <p:spPr>
          <a:xfrm>
            <a:off x="1485902" y="1180631"/>
            <a:ext cx="4172607" cy="646331"/>
          </a:xfrm>
          <a:prstGeom prst="rect">
            <a:avLst/>
          </a:prstGeom>
          <a:noFill/>
        </p:spPr>
        <p:txBody>
          <a:bodyPr wrap="square" rtlCol="0">
            <a:spAutoFit/>
          </a:bodyPr>
          <a:lstStyle/>
          <a:p>
            <a:r>
              <a:rPr lang="en-US" sz="3600" b="1" dirty="0" err="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a:t>
            </a:r>
            <a:r>
              <a:rPr lang="en-US"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a:t>
            </a:r>
            <a:r>
              <a:rPr lang="en-US"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F8289B8-3454-84F7-AB28-46E3BDEBFEFD}"/>
              </a:ext>
            </a:extLst>
          </p:cNvPr>
          <p:cNvSpPr txBox="1"/>
          <p:nvPr/>
        </p:nvSpPr>
        <p:spPr>
          <a:xfrm>
            <a:off x="3307488" y="1143571"/>
            <a:ext cx="5060731" cy="646331"/>
          </a:xfrm>
          <a:prstGeom prst="rect">
            <a:avLst/>
          </a:prstGeom>
          <a:noFill/>
        </p:spPr>
        <p:txBody>
          <a:bodyPr wrap="square" rtlCol="0">
            <a:spAutoFit/>
          </a:bodyPr>
          <a:lstStyle/>
          <a:p>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组合 83">
            <a:extLst>
              <a:ext uri="{FF2B5EF4-FFF2-40B4-BE49-F238E27FC236}">
                <a16:creationId xmlns:a16="http://schemas.microsoft.com/office/drawing/2014/main" id="{0BD8E49B-41C9-7A8D-83C6-B06AA02AEF38}"/>
              </a:ext>
            </a:extLst>
          </p:cNvPr>
          <p:cNvGrpSpPr/>
          <p:nvPr/>
        </p:nvGrpSpPr>
        <p:grpSpPr>
          <a:xfrm>
            <a:off x="692312" y="2375228"/>
            <a:ext cx="575009" cy="707886"/>
            <a:chOff x="4931305" y="1356456"/>
            <a:chExt cx="1930589" cy="2376728"/>
          </a:xfrm>
        </p:grpSpPr>
        <p:sp>
          <p:nvSpPr>
            <p:cNvPr id="10" name="文本框 10">
              <a:extLst>
                <a:ext uri="{FF2B5EF4-FFF2-40B4-BE49-F238E27FC236}">
                  <a16:creationId xmlns:a16="http://schemas.microsoft.com/office/drawing/2014/main" id="{37171133-813A-A2A0-B0E0-99B8D30726D6}"/>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d</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11" name="任意多边形 85">
              <a:extLst>
                <a:ext uri="{FF2B5EF4-FFF2-40B4-BE49-F238E27FC236}">
                  <a16:creationId xmlns:a16="http://schemas.microsoft.com/office/drawing/2014/main" id="{347A37EB-E341-48EC-71AF-469A8D83BFE7}"/>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pic>
        <p:nvPicPr>
          <p:cNvPr id="12" name="Google Shape;239;p26" descr="Picture1">
            <a:extLst>
              <a:ext uri="{FF2B5EF4-FFF2-40B4-BE49-F238E27FC236}">
                <a16:creationId xmlns:a16="http://schemas.microsoft.com/office/drawing/2014/main" id="{24759954-3E5A-811E-9499-9C439841EFA2}"/>
              </a:ext>
            </a:extLst>
          </p:cNvPr>
          <p:cNvPicPr preferRelativeResize="0"/>
          <p:nvPr/>
        </p:nvPicPr>
        <p:blipFill rotWithShape="1">
          <a:blip r:embed="rId2">
            <a:alphaModFix/>
          </a:blip>
          <a:srcRect/>
          <a:stretch/>
        </p:blipFill>
        <p:spPr>
          <a:xfrm rot="-3428604">
            <a:off x="10039689" y="223330"/>
            <a:ext cx="1509206" cy="1889367"/>
          </a:xfrm>
          <a:prstGeom prst="rect">
            <a:avLst/>
          </a:prstGeom>
          <a:noFill/>
          <a:ln>
            <a:noFill/>
          </a:ln>
        </p:spPr>
      </p:pic>
    </p:spTree>
    <p:extLst>
      <p:ext uri="{BB962C8B-B14F-4D97-AF65-F5344CB8AC3E}">
        <p14:creationId xmlns:p14="http://schemas.microsoft.com/office/powerpoint/2010/main" val="30100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33839024"/>
              </p:ext>
            </p:extLst>
          </p:nvPr>
        </p:nvGraphicFramePr>
        <p:xfrm>
          <a:off x="2468306" y="458651"/>
          <a:ext cx="924247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p:cNvGrpSpPr/>
          <p:nvPr/>
        </p:nvGrpSpPr>
        <p:grpSpPr>
          <a:xfrm>
            <a:off x="-65354" y="942334"/>
            <a:ext cx="2752283" cy="3804970"/>
            <a:chOff x="231878" y="180334"/>
            <a:chExt cx="3422964" cy="3804970"/>
          </a:xfrm>
        </p:grpSpPr>
        <p:pic>
          <p:nvPicPr>
            <p:cNvPr id="4" name="Picture 3"/>
            <p:cNvPicPr>
              <a:picLocks noChangeAspect="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20310472">
              <a:off x="231878" y="180334"/>
              <a:ext cx="3079989" cy="3804970"/>
            </a:xfrm>
            <a:prstGeom prst="rect">
              <a:avLst/>
            </a:prstGeom>
          </p:spPr>
        </p:pic>
        <p:sp>
          <p:nvSpPr>
            <p:cNvPr id="7" name="TextBox 6"/>
            <p:cNvSpPr txBox="1"/>
            <p:nvPr/>
          </p:nvSpPr>
          <p:spPr>
            <a:xfrm>
              <a:off x="911642" y="2082820"/>
              <a:ext cx="2743200" cy="1200329"/>
            </a:xfrm>
            <a:prstGeom prst="rect">
              <a:avLst/>
            </a:prstGeom>
            <a:noFill/>
          </p:spPr>
          <p:txBody>
            <a:bodyPr wrap="square" rtlCol="0">
              <a:spAutoFit/>
            </a:bodyPr>
            <a:lstStyle/>
            <a:p>
              <a:r>
                <a:rPr lang="en-BZ" sz="3600" b="1" i="1" u="sng" dirty="0"/>
                <a:t>BỐ CỤC:</a:t>
              </a:r>
            </a:p>
            <a:p>
              <a:r>
                <a:rPr lang="en-BZ" sz="3600" b="1" i="1" u="sng" dirty="0"/>
                <a:t> 3 </a:t>
              </a:r>
              <a:r>
                <a:rPr lang="en-BZ" sz="3600" b="1" i="1" u="sng" dirty="0" err="1"/>
                <a:t>phần</a:t>
              </a:r>
              <a:endParaRPr lang="en-BZ" sz="3600" b="1" i="1" u="sng" dirty="0"/>
            </a:p>
          </p:txBody>
        </p:sp>
      </p:grpSp>
    </p:spTree>
    <p:extLst>
      <p:ext uri="{BB962C8B-B14F-4D97-AF65-F5344CB8AC3E}">
        <p14:creationId xmlns:p14="http://schemas.microsoft.com/office/powerpoint/2010/main" val="13246088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graphicEl>
                                              <a:dgm id="{DC5561A0-6F5A-4328-A38B-45A8E6137868}"/>
                                            </p:graphicEl>
                                          </p:spTgt>
                                        </p:tgtEl>
                                        <p:attrNameLst>
                                          <p:attrName>style.visibility</p:attrName>
                                        </p:attrNameLst>
                                      </p:cBhvr>
                                      <p:to>
                                        <p:strVal val="visible"/>
                                      </p:to>
                                    </p:set>
                                    <p:animEffect transition="in" filter="circle(in)">
                                      <p:cBhvr>
                                        <p:cTn id="7" dur="2000"/>
                                        <p:tgtEl>
                                          <p:spTgt spid="6">
                                            <p:graphicEl>
                                              <a:dgm id="{DC5561A0-6F5A-4328-A38B-45A8E61378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graphicEl>
                                              <a:dgm id="{3A32C657-10F4-4E42-A775-4C85773868E5}"/>
                                            </p:graphicEl>
                                          </p:spTgt>
                                        </p:tgtEl>
                                        <p:attrNameLst>
                                          <p:attrName>style.visibility</p:attrName>
                                        </p:attrNameLst>
                                      </p:cBhvr>
                                      <p:to>
                                        <p:strVal val="visible"/>
                                      </p:to>
                                    </p:set>
                                    <p:animEffect transition="in" filter="circle(in)">
                                      <p:cBhvr>
                                        <p:cTn id="12" dur="2000"/>
                                        <p:tgtEl>
                                          <p:spTgt spid="6">
                                            <p:graphicEl>
                                              <a:dgm id="{3A32C657-10F4-4E42-A775-4C85773868E5}"/>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graphicEl>
                                              <a:dgm id="{9B88D912-1ED2-4D35-AB68-F86A636BDCAF}"/>
                                            </p:graphicEl>
                                          </p:spTgt>
                                        </p:tgtEl>
                                        <p:attrNameLst>
                                          <p:attrName>style.visibility</p:attrName>
                                        </p:attrNameLst>
                                      </p:cBhvr>
                                      <p:to>
                                        <p:strVal val="visible"/>
                                      </p:to>
                                    </p:set>
                                    <p:animEffect transition="in" filter="circle(in)">
                                      <p:cBhvr>
                                        <p:cTn id="15" dur="2000"/>
                                        <p:tgtEl>
                                          <p:spTgt spid="6">
                                            <p:graphicEl>
                                              <a:dgm id="{9B88D912-1ED2-4D35-AB68-F86A636BDCA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graphicEl>
                                              <a:dgm id="{10C0B0AC-492C-4EFC-8CD3-2F1B6B3ACC71}"/>
                                            </p:graphicEl>
                                          </p:spTgt>
                                        </p:tgtEl>
                                        <p:attrNameLst>
                                          <p:attrName>style.visibility</p:attrName>
                                        </p:attrNameLst>
                                      </p:cBhvr>
                                      <p:to>
                                        <p:strVal val="visible"/>
                                      </p:to>
                                    </p:set>
                                    <p:animEffect transition="in" filter="circle(in)">
                                      <p:cBhvr>
                                        <p:cTn id="20" dur="2000"/>
                                        <p:tgtEl>
                                          <p:spTgt spid="6">
                                            <p:graphicEl>
                                              <a:dgm id="{10C0B0AC-492C-4EFC-8CD3-2F1B6B3ACC71}"/>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graphicEl>
                                              <a:dgm id="{32958E94-81DD-4590-8350-790260D63110}"/>
                                            </p:graphicEl>
                                          </p:spTgt>
                                        </p:tgtEl>
                                        <p:attrNameLst>
                                          <p:attrName>style.visibility</p:attrName>
                                        </p:attrNameLst>
                                      </p:cBhvr>
                                      <p:to>
                                        <p:strVal val="visible"/>
                                      </p:to>
                                    </p:set>
                                    <p:animEffect transition="in" filter="circle(in)">
                                      <p:cBhvr>
                                        <p:cTn id="23" dur="2000"/>
                                        <p:tgtEl>
                                          <p:spTgt spid="6">
                                            <p:graphicEl>
                                              <a:dgm id="{32958E94-81DD-4590-8350-790260D631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F0217420-93AF-23FA-53D8-8AC6A90408FA}"/>
              </a:ext>
            </a:extLst>
          </p:cNvPr>
          <p:cNvSpPr txBox="1"/>
          <p:nvPr/>
        </p:nvSpPr>
        <p:spPr>
          <a:xfrm>
            <a:off x="1443193" y="2399172"/>
            <a:ext cx="4215316" cy="584775"/>
          </a:xfrm>
          <a:prstGeom prst="rect">
            <a:avLst/>
          </a:prstGeom>
          <a:noFill/>
        </p:spPr>
        <p:txBody>
          <a:bodyPr wrap="square" rtlCol="0">
            <a:spAutoFit/>
          </a:bodyPr>
          <a:lstStyle/>
          <a:p>
            <a:pPr algn="just">
              <a:spcBef>
                <a:spcPts val="600"/>
              </a:spcBef>
              <a:spcAft>
                <a:spcPts val="600"/>
              </a:spcAft>
            </a:pPr>
            <a:r>
              <a:rPr lang="fr-FR" sz="3200" b="1" dirty="0" err="1">
                <a:solidFill>
                  <a:srgbClr val="FF0066"/>
                </a:solidFill>
                <a:latin typeface="Times New Roman"/>
                <a:ea typeface="Times New Roman"/>
                <a:cs typeface="Times New Roman"/>
              </a:rPr>
              <a:t>Phương</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thức</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biểu</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đạt</a:t>
            </a:r>
            <a:r>
              <a:rPr lang="fr-FR" sz="3200" b="1" dirty="0">
                <a:solidFill>
                  <a:srgbClr val="FF0066"/>
                </a:solidFill>
                <a:latin typeface="Times New Roman"/>
                <a:ea typeface="Times New Roman"/>
                <a:cs typeface="Times New Roman"/>
              </a:rPr>
              <a:t>:</a:t>
            </a:r>
          </a:p>
        </p:txBody>
      </p:sp>
      <p:grpSp>
        <p:nvGrpSpPr>
          <p:cNvPr id="3" name="组合 83">
            <a:extLst>
              <a:ext uri="{FF2B5EF4-FFF2-40B4-BE49-F238E27FC236}">
                <a16:creationId xmlns:a16="http://schemas.microsoft.com/office/drawing/2014/main" id="{9B190FD4-AAAB-06D9-0FEE-4399309A57DC}"/>
              </a:ext>
            </a:extLst>
          </p:cNvPr>
          <p:cNvGrpSpPr/>
          <p:nvPr/>
        </p:nvGrpSpPr>
        <p:grpSpPr>
          <a:xfrm>
            <a:off x="680069" y="1135007"/>
            <a:ext cx="575009" cy="707886"/>
            <a:chOff x="4931305" y="1356456"/>
            <a:chExt cx="1930589" cy="2376728"/>
          </a:xfrm>
        </p:grpSpPr>
        <p:sp>
          <p:nvSpPr>
            <p:cNvPr id="4" name="文本框 10">
              <a:extLst>
                <a:ext uri="{FF2B5EF4-FFF2-40B4-BE49-F238E27FC236}">
                  <a16:creationId xmlns:a16="http://schemas.microsoft.com/office/drawing/2014/main" id="{2688E2EF-F311-BF42-385D-212FBDA4A17B}"/>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c</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5" name="任意多边形 85">
              <a:extLst>
                <a:ext uri="{FF2B5EF4-FFF2-40B4-BE49-F238E27FC236}">
                  <a16:creationId xmlns:a16="http://schemas.microsoft.com/office/drawing/2014/main" id="{B23A6816-71A7-2128-C38F-19315D7F6060}"/>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1102129-5A48-7754-0BEB-DFD99B810ADE}"/>
              </a:ext>
            </a:extLst>
          </p:cNvPr>
          <p:cNvSpPr txBox="1"/>
          <p:nvPr/>
        </p:nvSpPr>
        <p:spPr>
          <a:xfrm>
            <a:off x="5554717" y="2316882"/>
            <a:ext cx="6637283"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fr-FR" sz="3200" b="1" dirty="0" err="1">
                <a:solidFill>
                  <a:srgbClr val="0070C0"/>
                </a:solidFill>
                <a:latin typeface="Times New Roman"/>
                <a:ea typeface="Times New Roman"/>
                <a:cs typeface="Times New Roman"/>
              </a:rPr>
              <a:t>Tự</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sự</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kết</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hợp</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miêu</a:t>
            </a:r>
            <a:r>
              <a:rPr lang="fr-FR" sz="3200" b="1" dirty="0">
                <a:solidFill>
                  <a:srgbClr val="0070C0"/>
                </a:solidFill>
                <a:latin typeface="Times New Roman"/>
                <a:ea typeface="Times New Roman"/>
                <a:cs typeface="Times New Roman"/>
              </a:rPr>
              <a:t> tả và </a:t>
            </a:r>
            <a:r>
              <a:rPr lang="fr-FR" sz="3200" b="1" dirty="0" err="1">
                <a:solidFill>
                  <a:srgbClr val="0070C0"/>
                </a:solidFill>
                <a:latin typeface="Times New Roman"/>
                <a:ea typeface="Times New Roman"/>
                <a:cs typeface="Times New Roman"/>
              </a:rPr>
              <a:t>biểu</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cảm</a:t>
            </a:r>
            <a:endParaRPr lang="en-US" sz="3200" b="1" dirty="0">
              <a:solidFill>
                <a:srgbClr val="FF3399"/>
              </a:solidFill>
              <a:latin typeface="Times New Roman"/>
              <a:ea typeface="Times New Roman"/>
              <a:cs typeface="Times New Roman"/>
            </a:endParaRPr>
          </a:p>
        </p:txBody>
      </p:sp>
      <p:sp>
        <p:nvSpPr>
          <p:cNvPr id="7" name="TextBox 6">
            <a:extLst>
              <a:ext uri="{FF2B5EF4-FFF2-40B4-BE49-F238E27FC236}">
                <a16:creationId xmlns:a16="http://schemas.microsoft.com/office/drawing/2014/main" id="{5D182442-3DB8-6155-45F5-07988906FB35}"/>
              </a:ext>
            </a:extLst>
          </p:cNvPr>
          <p:cNvSpPr txBox="1"/>
          <p:nvPr/>
        </p:nvSpPr>
        <p:spPr>
          <a:xfrm>
            <a:off x="1485902" y="1180631"/>
            <a:ext cx="4172607" cy="646331"/>
          </a:xfrm>
          <a:prstGeom prst="rect">
            <a:avLst/>
          </a:prstGeom>
          <a:noFill/>
        </p:spPr>
        <p:txBody>
          <a:bodyPr wrap="square" rtlCol="0">
            <a:spAutoFit/>
          </a:bodyPr>
          <a:lstStyle/>
          <a:p>
            <a:r>
              <a:rPr lang="en-US" sz="3600" b="1" dirty="0" err="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a:t>
            </a:r>
            <a:r>
              <a:rPr lang="en-US"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a:t>
            </a:r>
            <a:r>
              <a:rPr lang="en-US"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2D93827-4313-DC27-DA3B-A8A4EFD348BB}"/>
              </a:ext>
            </a:extLst>
          </p:cNvPr>
          <p:cNvSpPr txBox="1"/>
          <p:nvPr/>
        </p:nvSpPr>
        <p:spPr>
          <a:xfrm>
            <a:off x="3307488" y="1143571"/>
            <a:ext cx="5060731" cy="646331"/>
          </a:xfrm>
          <a:prstGeom prst="rect">
            <a:avLst/>
          </a:prstGeom>
          <a:noFill/>
        </p:spPr>
        <p:txBody>
          <a:bodyPr wrap="square" rtlCol="0">
            <a:spAutoFit/>
          </a:bodyPr>
          <a:lstStyle/>
          <a:p>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组合 83">
            <a:extLst>
              <a:ext uri="{FF2B5EF4-FFF2-40B4-BE49-F238E27FC236}">
                <a16:creationId xmlns:a16="http://schemas.microsoft.com/office/drawing/2014/main" id="{0EF54AE6-3D5B-08CE-F3AF-B7E47052633D}"/>
              </a:ext>
            </a:extLst>
          </p:cNvPr>
          <p:cNvGrpSpPr/>
          <p:nvPr/>
        </p:nvGrpSpPr>
        <p:grpSpPr>
          <a:xfrm>
            <a:off x="692312" y="2375228"/>
            <a:ext cx="575009" cy="707886"/>
            <a:chOff x="4931305" y="1356456"/>
            <a:chExt cx="1930589" cy="2376728"/>
          </a:xfrm>
        </p:grpSpPr>
        <p:sp>
          <p:nvSpPr>
            <p:cNvPr id="10" name="文本框 10">
              <a:extLst>
                <a:ext uri="{FF2B5EF4-FFF2-40B4-BE49-F238E27FC236}">
                  <a16:creationId xmlns:a16="http://schemas.microsoft.com/office/drawing/2014/main" id="{4C6743F1-4FB5-B385-69D4-B05DE7E0F3E3}"/>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d</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11" name="任意多边形 85">
              <a:extLst>
                <a:ext uri="{FF2B5EF4-FFF2-40B4-BE49-F238E27FC236}">
                  <a16:creationId xmlns:a16="http://schemas.microsoft.com/office/drawing/2014/main" id="{CA537443-951C-7E35-B0C3-38BBE80ED944}"/>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pic>
        <p:nvPicPr>
          <p:cNvPr id="12" name="Google Shape;239;p26" descr="Picture1">
            <a:extLst>
              <a:ext uri="{FF2B5EF4-FFF2-40B4-BE49-F238E27FC236}">
                <a16:creationId xmlns:a16="http://schemas.microsoft.com/office/drawing/2014/main" id="{A47D70E3-8BB7-468B-BE40-82307DA4BCB4}"/>
              </a:ext>
            </a:extLst>
          </p:cNvPr>
          <p:cNvPicPr preferRelativeResize="0"/>
          <p:nvPr/>
        </p:nvPicPr>
        <p:blipFill rotWithShape="1">
          <a:blip r:embed="rId2">
            <a:alphaModFix/>
          </a:blip>
          <a:srcRect/>
          <a:stretch/>
        </p:blipFill>
        <p:spPr>
          <a:xfrm rot="-3428604">
            <a:off x="10039689" y="223330"/>
            <a:ext cx="1509206" cy="1889367"/>
          </a:xfrm>
          <a:prstGeom prst="rect">
            <a:avLst/>
          </a:prstGeom>
          <a:noFill/>
          <a:ln>
            <a:noFill/>
          </a:ln>
        </p:spPr>
      </p:pic>
      <p:grpSp>
        <p:nvGrpSpPr>
          <p:cNvPr id="13" name="组合 83">
            <a:extLst>
              <a:ext uri="{FF2B5EF4-FFF2-40B4-BE49-F238E27FC236}">
                <a16:creationId xmlns:a16="http://schemas.microsoft.com/office/drawing/2014/main" id="{0C72FF34-F351-5664-81FD-0A41538FFFCB}"/>
              </a:ext>
            </a:extLst>
          </p:cNvPr>
          <p:cNvGrpSpPr/>
          <p:nvPr/>
        </p:nvGrpSpPr>
        <p:grpSpPr>
          <a:xfrm>
            <a:off x="621351" y="3615449"/>
            <a:ext cx="575009" cy="707886"/>
            <a:chOff x="4931305" y="1356456"/>
            <a:chExt cx="1930589" cy="2376728"/>
          </a:xfrm>
        </p:grpSpPr>
        <p:sp>
          <p:nvSpPr>
            <p:cNvPr id="14" name="文本框 10">
              <a:extLst>
                <a:ext uri="{FF2B5EF4-FFF2-40B4-BE49-F238E27FC236}">
                  <a16:creationId xmlns:a16="http://schemas.microsoft.com/office/drawing/2014/main" id="{A826510E-58BA-D40D-2E17-E2BF2E23435D}"/>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e</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15" name="任意多边形 85">
              <a:extLst>
                <a:ext uri="{FF2B5EF4-FFF2-40B4-BE49-F238E27FC236}">
                  <a16:creationId xmlns:a16="http://schemas.microsoft.com/office/drawing/2014/main" id="{625EADD1-B99F-7F5D-D86D-57376835B303}"/>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B11DCA0E-D6C5-1FB7-A517-E32D8AE868F4}"/>
              </a:ext>
            </a:extLst>
          </p:cNvPr>
          <p:cNvSpPr txBox="1"/>
          <p:nvPr/>
        </p:nvSpPr>
        <p:spPr>
          <a:xfrm>
            <a:off x="1485902" y="3639393"/>
            <a:ext cx="3243753" cy="584775"/>
          </a:xfrm>
          <a:prstGeom prst="rect">
            <a:avLst/>
          </a:prstGeom>
          <a:noFill/>
        </p:spPr>
        <p:txBody>
          <a:bodyPr wrap="square" rtlCol="0">
            <a:spAutoFit/>
          </a:bodyPr>
          <a:lstStyle/>
          <a:p>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cục</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2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endParaRPr lang="en-GB" sz="3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47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775A93-167E-0068-A433-A479D330E355}"/>
              </a:ext>
            </a:extLst>
          </p:cNvPr>
          <p:cNvSpPr txBox="1"/>
          <p:nvPr/>
        </p:nvSpPr>
        <p:spPr>
          <a:xfrm>
            <a:off x="199286" y="2647047"/>
            <a:ext cx="5187017" cy="2554545"/>
          </a:xfrm>
          <a:prstGeom prst="rect">
            <a:avLst/>
          </a:prstGeom>
          <a:noFill/>
        </p:spPr>
        <p:txBody>
          <a:bodyPr wrap="square" rtlCol="0">
            <a:spAutoFit/>
          </a:bodyPr>
          <a:lstStyle/>
          <a:p>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khai</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GB" sz="40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91F16D3-F979-4520-E65F-C4E4D0AE5D13}"/>
              </a:ext>
            </a:extLst>
          </p:cNvPr>
          <p:cNvSpPr txBox="1"/>
          <p:nvPr/>
        </p:nvSpPr>
        <p:spPr>
          <a:xfrm>
            <a:off x="5746892" y="1498746"/>
            <a:ext cx="5733901" cy="1938992"/>
          </a:xfrm>
          <a:prstGeom prst="rect">
            <a:avLst/>
          </a:prstGeom>
          <a:noFill/>
        </p:spPr>
        <p:txBody>
          <a:bodyPr wrap="square" rtlCol="0">
            <a:spAutoFit/>
          </a:bodyPr>
          <a:lstStyle/>
          <a:p>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tại</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ngược</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khứ</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9" name="Hình ảnh 52">
            <a:extLst>
              <a:ext uri="{FF2B5EF4-FFF2-40B4-BE49-F238E27FC236}">
                <a16:creationId xmlns:a16="http://schemas.microsoft.com/office/drawing/2014/main" id="{E363D7D2-77B8-621C-A074-A40302290CB5}"/>
              </a:ext>
            </a:extLst>
          </p:cNvPr>
          <p:cNvPicPr>
            <a:picLocks noChangeAspect="1"/>
          </p:cNvPicPr>
          <p:nvPr/>
        </p:nvPicPr>
        <p:blipFill>
          <a:blip r:embed="rId2"/>
          <a:stretch>
            <a:fillRect/>
          </a:stretch>
        </p:blipFill>
        <p:spPr>
          <a:xfrm>
            <a:off x="10869561" y="4982615"/>
            <a:ext cx="1123153" cy="1881460"/>
          </a:xfrm>
          <a:prstGeom prst="rect">
            <a:avLst/>
          </a:prstGeom>
        </p:spPr>
      </p:pic>
      <p:pic>
        <p:nvPicPr>
          <p:cNvPr id="10" name="Hình ảnh 52">
            <a:extLst>
              <a:ext uri="{FF2B5EF4-FFF2-40B4-BE49-F238E27FC236}">
                <a16:creationId xmlns:a16="http://schemas.microsoft.com/office/drawing/2014/main" id="{430735E5-E47C-7A08-F08B-D8287195F947}"/>
              </a:ext>
            </a:extLst>
          </p:cNvPr>
          <p:cNvPicPr>
            <a:picLocks noChangeAspect="1"/>
          </p:cNvPicPr>
          <p:nvPr/>
        </p:nvPicPr>
        <p:blipFill>
          <a:blip r:embed="rId2"/>
          <a:stretch>
            <a:fillRect/>
          </a:stretch>
        </p:blipFill>
        <p:spPr>
          <a:xfrm>
            <a:off x="9957177" y="5201592"/>
            <a:ext cx="957155" cy="1603387"/>
          </a:xfrm>
          <a:prstGeom prst="rect">
            <a:avLst/>
          </a:prstGeom>
        </p:spPr>
      </p:pic>
      <p:pic>
        <p:nvPicPr>
          <p:cNvPr id="11" name="Hình ảnh 52">
            <a:extLst>
              <a:ext uri="{FF2B5EF4-FFF2-40B4-BE49-F238E27FC236}">
                <a16:creationId xmlns:a16="http://schemas.microsoft.com/office/drawing/2014/main" id="{024B98D4-14B3-B65E-6095-2EA59E4AB798}"/>
              </a:ext>
            </a:extLst>
          </p:cNvPr>
          <p:cNvPicPr>
            <a:picLocks noChangeAspect="1"/>
          </p:cNvPicPr>
          <p:nvPr/>
        </p:nvPicPr>
        <p:blipFill>
          <a:blip r:embed="rId2"/>
          <a:stretch>
            <a:fillRect/>
          </a:stretch>
        </p:blipFill>
        <p:spPr>
          <a:xfrm>
            <a:off x="8935537" y="5216483"/>
            <a:ext cx="957155" cy="1603387"/>
          </a:xfrm>
          <a:prstGeom prst="rect">
            <a:avLst/>
          </a:prstGeom>
        </p:spPr>
      </p:pic>
      <p:pic>
        <p:nvPicPr>
          <p:cNvPr id="12" name="Picture 340">
            <a:extLst>
              <a:ext uri="{FF2B5EF4-FFF2-40B4-BE49-F238E27FC236}">
                <a16:creationId xmlns:a16="http://schemas.microsoft.com/office/drawing/2014/main" id="{86E1ECC0-A2F5-ED58-831A-C900E36CFAB6}"/>
              </a:ext>
            </a:extLst>
          </p:cNvPr>
          <p:cNvPicPr>
            <a:picLocks noChangeAspect="1"/>
          </p:cNvPicPr>
          <p:nvPr/>
        </p:nvPicPr>
        <p:blipFill>
          <a:blip r:embed="rId3"/>
          <a:stretch>
            <a:fillRect/>
          </a:stretch>
        </p:blipFill>
        <p:spPr>
          <a:xfrm>
            <a:off x="381900" y="141479"/>
            <a:ext cx="2247900" cy="841839"/>
          </a:xfrm>
          <a:prstGeom prst="rect">
            <a:avLst/>
          </a:prstGeom>
        </p:spPr>
      </p:pic>
      <p:pic>
        <p:nvPicPr>
          <p:cNvPr id="13" name="Picture 340">
            <a:extLst>
              <a:ext uri="{FF2B5EF4-FFF2-40B4-BE49-F238E27FC236}">
                <a16:creationId xmlns:a16="http://schemas.microsoft.com/office/drawing/2014/main" id="{BB2219BC-594C-1E3C-A93C-335FBFF323E6}"/>
              </a:ext>
            </a:extLst>
          </p:cNvPr>
          <p:cNvPicPr>
            <a:picLocks noChangeAspect="1"/>
          </p:cNvPicPr>
          <p:nvPr/>
        </p:nvPicPr>
        <p:blipFill>
          <a:blip r:embed="rId3"/>
          <a:stretch>
            <a:fillRect/>
          </a:stretch>
        </p:blipFill>
        <p:spPr>
          <a:xfrm>
            <a:off x="5241993" y="136542"/>
            <a:ext cx="2247900" cy="841839"/>
          </a:xfrm>
          <a:prstGeom prst="rect">
            <a:avLst/>
          </a:prstGeom>
        </p:spPr>
      </p:pic>
      <p:pic>
        <p:nvPicPr>
          <p:cNvPr id="14" name="Picture 340">
            <a:extLst>
              <a:ext uri="{FF2B5EF4-FFF2-40B4-BE49-F238E27FC236}">
                <a16:creationId xmlns:a16="http://schemas.microsoft.com/office/drawing/2014/main" id="{42E1ECB5-2924-F8D9-C2B6-CE630D15FF71}"/>
              </a:ext>
            </a:extLst>
          </p:cNvPr>
          <p:cNvPicPr>
            <a:picLocks noChangeAspect="1"/>
          </p:cNvPicPr>
          <p:nvPr/>
        </p:nvPicPr>
        <p:blipFill>
          <a:blip r:embed="rId3"/>
          <a:stretch>
            <a:fillRect/>
          </a:stretch>
        </p:blipFill>
        <p:spPr>
          <a:xfrm>
            <a:off x="7489893" y="122720"/>
            <a:ext cx="2247900" cy="841839"/>
          </a:xfrm>
          <a:prstGeom prst="rect">
            <a:avLst/>
          </a:prstGeom>
        </p:spPr>
      </p:pic>
      <p:pic>
        <p:nvPicPr>
          <p:cNvPr id="15" name="Picture 340">
            <a:extLst>
              <a:ext uri="{FF2B5EF4-FFF2-40B4-BE49-F238E27FC236}">
                <a16:creationId xmlns:a16="http://schemas.microsoft.com/office/drawing/2014/main" id="{29822DB5-0881-383F-48E7-981377266AAE}"/>
              </a:ext>
            </a:extLst>
          </p:cNvPr>
          <p:cNvPicPr>
            <a:picLocks noChangeAspect="1"/>
          </p:cNvPicPr>
          <p:nvPr/>
        </p:nvPicPr>
        <p:blipFill>
          <a:blip r:embed="rId3"/>
          <a:stretch>
            <a:fillRect/>
          </a:stretch>
        </p:blipFill>
        <p:spPr>
          <a:xfrm>
            <a:off x="9737793" y="53784"/>
            <a:ext cx="2247900" cy="841839"/>
          </a:xfrm>
          <a:prstGeom prst="rect">
            <a:avLst/>
          </a:prstGeom>
        </p:spPr>
      </p:pic>
      <p:pic>
        <p:nvPicPr>
          <p:cNvPr id="16" name="Picture 340">
            <a:extLst>
              <a:ext uri="{FF2B5EF4-FFF2-40B4-BE49-F238E27FC236}">
                <a16:creationId xmlns:a16="http://schemas.microsoft.com/office/drawing/2014/main" id="{0DB6A7A2-06C2-21EA-E77D-561868533697}"/>
              </a:ext>
            </a:extLst>
          </p:cNvPr>
          <p:cNvPicPr>
            <a:picLocks noChangeAspect="1"/>
          </p:cNvPicPr>
          <p:nvPr/>
        </p:nvPicPr>
        <p:blipFill>
          <a:blip r:embed="rId3"/>
          <a:stretch>
            <a:fillRect/>
          </a:stretch>
        </p:blipFill>
        <p:spPr>
          <a:xfrm>
            <a:off x="2777097" y="150655"/>
            <a:ext cx="2247900" cy="841839"/>
          </a:xfrm>
          <a:prstGeom prst="rect">
            <a:avLst/>
          </a:prstGeom>
        </p:spPr>
      </p:pic>
      <p:sp>
        <p:nvSpPr>
          <p:cNvPr id="5" name="TextBox 4">
            <a:extLst>
              <a:ext uri="{FF2B5EF4-FFF2-40B4-BE49-F238E27FC236}">
                <a16:creationId xmlns:a16="http://schemas.microsoft.com/office/drawing/2014/main" id="{A0984FE8-AB2F-AEF9-8CD7-8E9B574128F8}"/>
              </a:ext>
            </a:extLst>
          </p:cNvPr>
          <p:cNvSpPr txBox="1"/>
          <p:nvPr/>
        </p:nvSpPr>
        <p:spPr>
          <a:xfrm>
            <a:off x="5746892" y="3566882"/>
            <a:ext cx="5187017" cy="1754326"/>
          </a:xfrm>
          <a:prstGeom prst="rect">
            <a:avLst/>
          </a:prstGeom>
          <a:noFill/>
        </p:spPr>
        <p:txBody>
          <a:bodyPr wrap="square" rtlCol="0">
            <a:spAutoFit/>
          </a:bodyPr>
          <a:lstStyle/>
          <a:p>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endParaRPr lang="en-GB"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86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4215883" y="2432637"/>
            <a:ext cx="2853214" cy="788194"/>
          </a:xfrm>
          <a:prstGeom prst="flowChartAlternateProcess">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Không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gian</a:t>
            </a:r>
            <a:endParaRPr lang="en-US" sz="2800" b="1" dirty="0">
              <a:solidFill>
                <a:schemeClr val="tx1"/>
              </a:solidFill>
              <a:latin typeface="Arial" panose="020B0604020202020204" pitchFamily="34" charset="0"/>
              <a:cs typeface="Arial" panose="020B0604020202020204" pitchFamily="34" charset="0"/>
            </a:endParaRPr>
          </a:p>
        </p:txBody>
      </p:sp>
      <p:sp>
        <p:nvSpPr>
          <p:cNvPr id="3" name="Flowchart: Alternate Process 2"/>
          <p:cNvSpPr/>
          <p:nvPr/>
        </p:nvSpPr>
        <p:spPr>
          <a:xfrm>
            <a:off x="4403743" y="3971093"/>
            <a:ext cx="2767013" cy="1147383"/>
          </a:xfrm>
          <a:prstGeom prst="flowChartAlternateProcess">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Trong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trường</a:t>
            </a:r>
            <a:endParaRPr lang="en-US" sz="2800" b="1" dirty="0">
              <a:solidFill>
                <a:srgbClr val="FFFF00"/>
              </a:solidFill>
              <a:latin typeface="Arial" panose="020B0604020202020204" pitchFamily="34" charset="0"/>
              <a:cs typeface="Arial" panose="020B0604020202020204" pitchFamily="34" charset="0"/>
            </a:endParaRPr>
          </a:p>
        </p:txBody>
      </p:sp>
      <p:sp>
        <p:nvSpPr>
          <p:cNvPr id="5" name="Flowchart: Alternate Process 4"/>
          <p:cNvSpPr/>
          <p:nvPr/>
        </p:nvSpPr>
        <p:spPr>
          <a:xfrm>
            <a:off x="7921770" y="3429000"/>
            <a:ext cx="4113371" cy="1299427"/>
          </a:xfrm>
          <a:prstGeom prst="flowChartAlternateProcess">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Trong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lớp</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học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và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đón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nhận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giờ</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học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đầu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tiên</a:t>
            </a:r>
            <a:r>
              <a:rPr lang="en-US" sz="2800" b="1" dirty="0">
                <a:solidFill>
                  <a:srgbClr val="FFFF00"/>
                </a:solidFill>
                <a:latin typeface="Arial" panose="020B0604020202020204" pitchFamily="34" charset="0"/>
                <a:cs typeface="Arial" panose="020B0604020202020204" pitchFamily="34" charset="0"/>
              </a:rPr>
              <a:t>.</a:t>
            </a:r>
          </a:p>
        </p:txBody>
      </p:sp>
      <p:sp>
        <p:nvSpPr>
          <p:cNvPr id="9" name="Flowchart: Alternate Process 8"/>
          <p:cNvSpPr/>
          <p:nvPr/>
        </p:nvSpPr>
        <p:spPr>
          <a:xfrm>
            <a:off x="3697247" y="5649970"/>
            <a:ext cx="4466092" cy="1147383"/>
          </a:xfrm>
          <a:prstGeom prst="flowChartAlternateProcess">
            <a:avLst/>
          </a:prstGeom>
          <a:solidFill>
            <a:srgbClr val="00B0F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Tâm</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trạng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của</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vật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tôi</a:t>
            </a:r>
            <a:r>
              <a:rPr lang="en-US" sz="2800" b="1" dirty="0">
                <a:solidFill>
                  <a:srgbClr val="FFFF00"/>
                </a:solidFill>
                <a:latin typeface="Arial" panose="020B0604020202020204" pitchFamily="34" charset="0"/>
                <a:cs typeface="Arial" panose="020B0604020202020204" pitchFamily="34" charset="0"/>
              </a:rPr>
              <a:t>”</a:t>
            </a:r>
          </a:p>
        </p:txBody>
      </p:sp>
      <p:cxnSp>
        <p:nvCxnSpPr>
          <p:cNvPr id="10" name="Straight Arrow Connector 9"/>
          <p:cNvCxnSpPr>
            <a:cxnSpLocks/>
            <a:stCxn id="2" idx="2"/>
            <a:endCxn id="3" idx="0"/>
          </p:cNvCxnSpPr>
          <p:nvPr/>
        </p:nvCxnSpPr>
        <p:spPr>
          <a:xfrm>
            <a:off x="5642490" y="3220831"/>
            <a:ext cx="144760" cy="750262"/>
          </a:xfrm>
          <a:prstGeom prst="straightConnector1">
            <a:avLst/>
          </a:prstGeom>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90609" y="3220620"/>
            <a:ext cx="5352097" cy="1993582"/>
            <a:chOff x="-2736" y="2893"/>
            <a:chExt cx="11238" cy="4186"/>
          </a:xfrm>
          <a:solidFill>
            <a:srgbClr val="FF0000"/>
          </a:solidFill>
        </p:grpSpPr>
        <p:sp>
          <p:nvSpPr>
            <p:cNvPr id="4" name="Flowchart: Alternate Process 3"/>
            <p:cNvSpPr/>
            <p:nvPr/>
          </p:nvSpPr>
          <p:spPr>
            <a:xfrm>
              <a:off x="-2736" y="4018"/>
              <a:ext cx="5810" cy="3061"/>
            </a:xfrm>
            <a:prstGeom prst="flowChartAlternateProcess">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Trên</a:t>
              </a:r>
              <a:r>
                <a:rPr lang="en-US" sz="2800" b="1" dirty="0">
                  <a:solidFill>
                    <a:srgbClr val="FFFF00"/>
                  </a:solidFill>
                  <a:latin typeface="Arial" panose="020B0604020202020204" pitchFamily="34" charset="0"/>
                  <a:cs typeface="Arial" panose="020B0604020202020204" pitchFamily="34" charset="0"/>
                </a:rPr>
                <a:t> con </a:t>
              </a:r>
              <a:r>
                <a:rPr lang="en-US" sz="2800" b="1" dirty="0" err="1">
                  <a:solidFill>
                    <a:srgbClr val="FFFF00"/>
                  </a:solidFill>
                  <a:latin typeface="Arial" panose="020B0604020202020204" pitchFamily="34" charset="0"/>
                  <a:cs typeface="Arial" panose="020B0604020202020204" pitchFamily="34" charset="0"/>
                </a:rPr>
                <a:t>đường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trường</a:t>
              </a:r>
              <a:endParaRPr lang="en-US" sz="2800" b="1" dirty="0">
                <a:solidFill>
                  <a:srgbClr val="FFFF00"/>
                </a:solidFill>
                <a:latin typeface="Arial" panose="020B0604020202020204" pitchFamily="34" charset="0"/>
                <a:cs typeface="Arial" panose="020B0604020202020204" pitchFamily="34" charset="0"/>
              </a:endParaRPr>
            </a:p>
          </p:txBody>
        </p:sp>
        <p:cxnSp>
          <p:nvCxnSpPr>
            <p:cNvPr id="11" name="Straight Arrow Connector 10"/>
            <p:cNvCxnSpPr>
              <a:cxnSpLocks/>
              <a:stCxn id="2" idx="2"/>
              <a:endCxn id="4" idx="0"/>
            </p:cNvCxnSpPr>
            <p:nvPr/>
          </p:nvCxnSpPr>
          <p:spPr>
            <a:xfrm flipH="1">
              <a:off x="169" y="2893"/>
              <a:ext cx="8333" cy="1125"/>
            </a:xfrm>
            <a:prstGeom prst="straightConnector1">
              <a:avLst/>
            </a:prstGeom>
            <a:grpFill/>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a:cxnSpLocks/>
            <a:endCxn id="5" idx="0"/>
          </p:cNvCxnSpPr>
          <p:nvPr/>
        </p:nvCxnSpPr>
        <p:spPr>
          <a:xfrm>
            <a:off x="6105352" y="3281582"/>
            <a:ext cx="3873104" cy="147418"/>
          </a:xfrm>
          <a:prstGeom prst="straightConnector1">
            <a:avLst/>
          </a:prstGeom>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3" idx="2"/>
          </p:cNvCxnSpPr>
          <p:nvPr/>
        </p:nvCxnSpPr>
        <p:spPr>
          <a:xfrm flipH="1">
            <a:off x="5787248" y="5118476"/>
            <a:ext cx="2" cy="371856"/>
          </a:xfrm>
          <a:prstGeom prst="straightConnector1">
            <a:avLst/>
          </a:prstGeom>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977135" y="5275639"/>
            <a:ext cx="493428" cy="428366"/>
          </a:xfrm>
          <a:prstGeom prst="straightConnector1">
            <a:avLst/>
          </a:prstGeom>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7" name="Hộp Văn bản 26">
            <a:extLst>
              <a:ext uri="{FF2B5EF4-FFF2-40B4-BE49-F238E27FC236}">
                <a16:creationId xmlns:a16="http://schemas.microsoft.com/office/drawing/2014/main" id="{AEB5AEA2-803F-4879-8B2C-F9343EFAB88B}"/>
              </a:ext>
            </a:extLst>
          </p:cNvPr>
          <p:cNvSpPr txBox="1"/>
          <p:nvPr/>
        </p:nvSpPr>
        <p:spPr>
          <a:xfrm>
            <a:off x="-130830" y="1841252"/>
            <a:ext cx="8693426" cy="523220"/>
          </a:xfrm>
          <a:prstGeom prst="rect">
            <a:avLst/>
          </a:prstGeom>
          <a:noFill/>
        </p:spPr>
        <p:txBody>
          <a:bodyPr wrap="square" rtlCol="0">
            <a:spAutoFit/>
          </a:bodyPr>
          <a:lstStyle/>
          <a:p>
            <a:r>
              <a:rPr lang="en-US" sz="2800" b="1" dirty="0"/>
              <a:t>* </a:t>
            </a:r>
            <a:r>
              <a:rPr lang="en-US" sz="2800" b="1" dirty="0" err="1"/>
              <a:t>Trình</a:t>
            </a:r>
            <a:r>
              <a:rPr lang="en-US" sz="2800" b="1" dirty="0"/>
              <a:t> </a:t>
            </a:r>
            <a:r>
              <a:rPr lang="en-US" sz="2800" b="1" dirty="0" err="1"/>
              <a:t>tự</a:t>
            </a:r>
            <a:r>
              <a:rPr lang="en-US" sz="2800" b="1" dirty="0"/>
              <a:t> </a:t>
            </a:r>
            <a:r>
              <a:rPr lang="en-US" sz="2800" b="1" dirty="0" err="1"/>
              <a:t>diễn</a:t>
            </a:r>
            <a:r>
              <a:rPr lang="en-US" sz="2800" b="1" dirty="0"/>
              <a:t> </a:t>
            </a:r>
            <a:r>
              <a:rPr lang="en-US" sz="2800" b="1" dirty="0" err="1"/>
              <a:t>tả</a:t>
            </a:r>
            <a:r>
              <a:rPr lang="en-US" sz="2800" b="1" dirty="0"/>
              <a:t> </a:t>
            </a:r>
            <a:r>
              <a:rPr lang="en-US" sz="2800" b="1" dirty="0" err="1"/>
              <a:t>kỉ</a:t>
            </a:r>
            <a:r>
              <a:rPr lang="en-US" sz="2800" b="1" dirty="0"/>
              <a:t> </a:t>
            </a:r>
            <a:r>
              <a:rPr lang="en-US" sz="2800" b="1" dirty="0" err="1"/>
              <a:t>niệm</a:t>
            </a:r>
            <a:endParaRPr lang="en-US" sz="2800" b="1" dirty="0"/>
          </a:p>
        </p:txBody>
      </p:sp>
      <p:sp>
        <p:nvSpPr>
          <p:cNvPr id="43" name="Flowchart: Alternate Process 1">
            <a:extLst>
              <a:ext uri="{FF2B5EF4-FFF2-40B4-BE49-F238E27FC236}">
                <a16:creationId xmlns:a16="http://schemas.microsoft.com/office/drawing/2014/main" id="{31396859-D2EC-495A-9B1A-248963F3ED03}"/>
              </a:ext>
            </a:extLst>
          </p:cNvPr>
          <p:cNvSpPr/>
          <p:nvPr/>
        </p:nvSpPr>
        <p:spPr>
          <a:xfrm>
            <a:off x="4215883" y="1031678"/>
            <a:ext cx="2853214" cy="788194"/>
          </a:xfrm>
          <a:prstGeom prst="flowChartAlternateProcess">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Thời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gian</a:t>
            </a:r>
            <a:endParaRPr lang="en-US" sz="2800" b="1" dirty="0">
              <a:solidFill>
                <a:schemeClr val="tx1"/>
              </a:solidFill>
              <a:latin typeface="Arial" panose="020B0604020202020204" pitchFamily="34" charset="0"/>
              <a:cs typeface="Arial" panose="020B0604020202020204" pitchFamily="34" charset="0"/>
            </a:endParaRPr>
          </a:p>
        </p:txBody>
      </p:sp>
      <p:sp>
        <p:nvSpPr>
          <p:cNvPr id="44" name="Flowchart: Alternate Process 1">
            <a:extLst>
              <a:ext uri="{FF2B5EF4-FFF2-40B4-BE49-F238E27FC236}">
                <a16:creationId xmlns:a16="http://schemas.microsoft.com/office/drawing/2014/main" id="{79249DB6-372A-47C8-BDAB-92230E842F6E}"/>
              </a:ext>
            </a:extLst>
          </p:cNvPr>
          <p:cNvSpPr/>
          <p:nvPr/>
        </p:nvSpPr>
        <p:spPr>
          <a:xfrm>
            <a:off x="7313113" y="905640"/>
            <a:ext cx="1369231" cy="788194"/>
          </a:xfrm>
          <a:prstGeom prst="flowChartAlternateProcess">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Hiện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tại</a:t>
            </a:r>
            <a:endParaRPr lang="en-US" sz="2800" b="1" dirty="0">
              <a:solidFill>
                <a:schemeClr val="tx1"/>
              </a:solidFill>
              <a:latin typeface="Arial" panose="020B0604020202020204" pitchFamily="34" charset="0"/>
              <a:cs typeface="Arial" panose="020B0604020202020204" pitchFamily="34" charset="0"/>
            </a:endParaRPr>
          </a:p>
        </p:txBody>
      </p:sp>
      <p:sp>
        <p:nvSpPr>
          <p:cNvPr id="45" name="Flowchart: Alternate Process 1">
            <a:extLst>
              <a:ext uri="{FF2B5EF4-FFF2-40B4-BE49-F238E27FC236}">
                <a16:creationId xmlns:a16="http://schemas.microsoft.com/office/drawing/2014/main" id="{C8C883FE-DADE-4AE7-B23A-875DAD837536}"/>
              </a:ext>
            </a:extLst>
          </p:cNvPr>
          <p:cNvSpPr/>
          <p:nvPr/>
        </p:nvSpPr>
        <p:spPr>
          <a:xfrm>
            <a:off x="10517079" y="894281"/>
            <a:ext cx="1571669" cy="788194"/>
          </a:xfrm>
          <a:prstGeom prst="flowChartAlternateProcess">
            <a:avLst/>
          </a:prstGeom>
          <a:solidFill>
            <a:srgbClr val="EEBCB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Quá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khứ</a:t>
            </a:r>
            <a:endParaRPr lang="en-US" sz="2800" b="1" dirty="0">
              <a:solidFill>
                <a:schemeClr val="tx1"/>
              </a:solidFill>
              <a:latin typeface="Arial" panose="020B0604020202020204" pitchFamily="34" charset="0"/>
              <a:cs typeface="Arial" panose="020B0604020202020204" pitchFamily="34" charset="0"/>
            </a:endParaRPr>
          </a:p>
        </p:txBody>
      </p:sp>
      <p:cxnSp>
        <p:nvCxnSpPr>
          <p:cNvPr id="46" name="Straight Arrow Connector 14">
            <a:extLst>
              <a:ext uri="{FF2B5EF4-FFF2-40B4-BE49-F238E27FC236}">
                <a16:creationId xmlns:a16="http://schemas.microsoft.com/office/drawing/2014/main" id="{D0522451-E88F-4BE3-8511-F07683F4F06B}"/>
              </a:ext>
            </a:extLst>
          </p:cNvPr>
          <p:cNvCxnSpPr>
            <a:cxnSpLocks/>
          </p:cNvCxnSpPr>
          <p:nvPr/>
        </p:nvCxnSpPr>
        <p:spPr>
          <a:xfrm flipH="1">
            <a:off x="8326228" y="5378443"/>
            <a:ext cx="547611" cy="701972"/>
          </a:xfrm>
          <a:prstGeom prst="straightConnector1">
            <a:avLst/>
          </a:prstGeom>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14">
            <a:extLst>
              <a:ext uri="{FF2B5EF4-FFF2-40B4-BE49-F238E27FC236}">
                <a16:creationId xmlns:a16="http://schemas.microsoft.com/office/drawing/2014/main" id="{66965D30-9341-4DA6-AA85-2305422617A1}"/>
              </a:ext>
            </a:extLst>
          </p:cNvPr>
          <p:cNvCxnSpPr>
            <a:cxnSpLocks/>
          </p:cNvCxnSpPr>
          <p:nvPr/>
        </p:nvCxnSpPr>
        <p:spPr>
          <a:xfrm>
            <a:off x="8873839" y="1252719"/>
            <a:ext cx="1422698" cy="0"/>
          </a:xfrm>
          <a:prstGeom prst="straightConnector1">
            <a:avLst/>
          </a:prstGeom>
          <a:ln w="38100">
            <a:prstDash val="dash"/>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50" name="Hộp Văn bản 49">
            <a:extLst>
              <a:ext uri="{FF2B5EF4-FFF2-40B4-BE49-F238E27FC236}">
                <a16:creationId xmlns:a16="http://schemas.microsoft.com/office/drawing/2014/main" id="{DEF9C028-6E4D-4761-A1C7-9B4B024B570F}"/>
              </a:ext>
            </a:extLst>
          </p:cNvPr>
          <p:cNvSpPr txBox="1"/>
          <p:nvPr/>
        </p:nvSpPr>
        <p:spPr>
          <a:xfrm>
            <a:off x="8646454" y="626992"/>
            <a:ext cx="2229744" cy="523220"/>
          </a:xfrm>
          <a:prstGeom prst="rect">
            <a:avLst/>
          </a:prstGeom>
          <a:noFill/>
        </p:spPr>
        <p:txBody>
          <a:bodyPr wrap="square" rtlCol="0">
            <a:spAutoFit/>
          </a:bodyPr>
          <a:lstStyle/>
          <a:p>
            <a:r>
              <a:rPr lang="en-US" sz="2800" dirty="0" err="1"/>
              <a:t>Hồi</a:t>
            </a:r>
            <a:r>
              <a:rPr lang="en-US" sz="2800" dirty="0"/>
              <a:t> </a:t>
            </a:r>
            <a:r>
              <a:rPr lang="en-US" sz="2800" dirty="0" err="1"/>
              <a:t>tưởng</a:t>
            </a:r>
            <a:endParaRPr lang="en-US" sz="2800" dirty="0"/>
          </a:p>
        </p:txBody>
      </p:sp>
      <p:pic>
        <p:nvPicPr>
          <p:cNvPr id="52" name="Picture 340">
            <a:extLst>
              <a:ext uri="{FF2B5EF4-FFF2-40B4-BE49-F238E27FC236}">
                <a16:creationId xmlns:a16="http://schemas.microsoft.com/office/drawing/2014/main" id="{FB895B2A-D5FA-44BF-A4B0-583848CCE1BA}"/>
              </a:ext>
            </a:extLst>
          </p:cNvPr>
          <p:cNvPicPr>
            <a:picLocks noChangeAspect="1"/>
          </p:cNvPicPr>
          <p:nvPr/>
        </p:nvPicPr>
        <p:blipFill>
          <a:blip r:embed="rId2"/>
          <a:stretch>
            <a:fillRect/>
          </a:stretch>
        </p:blipFill>
        <p:spPr>
          <a:xfrm>
            <a:off x="421807" y="237651"/>
            <a:ext cx="2247900" cy="841839"/>
          </a:xfrm>
          <a:prstGeom prst="rect">
            <a:avLst/>
          </a:prstGeom>
        </p:spPr>
      </p:pic>
      <p:pic>
        <p:nvPicPr>
          <p:cNvPr id="53" name="Hình ảnh 52">
            <a:extLst>
              <a:ext uri="{FF2B5EF4-FFF2-40B4-BE49-F238E27FC236}">
                <a16:creationId xmlns:a16="http://schemas.microsoft.com/office/drawing/2014/main" id="{339E183A-4DFB-4356-BD2D-912DD1CDDA1A}"/>
              </a:ext>
            </a:extLst>
          </p:cNvPr>
          <p:cNvPicPr>
            <a:picLocks noChangeAspect="1"/>
          </p:cNvPicPr>
          <p:nvPr/>
        </p:nvPicPr>
        <p:blipFill>
          <a:blip r:embed="rId3"/>
          <a:stretch>
            <a:fillRect/>
          </a:stretch>
        </p:blipFill>
        <p:spPr>
          <a:xfrm>
            <a:off x="11035559" y="5260687"/>
            <a:ext cx="957155" cy="1603387"/>
          </a:xfrm>
          <a:prstGeom prst="rect">
            <a:avLst/>
          </a:prstGeom>
        </p:spPr>
      </p:pic>
      <p:pic>
        <p:nvPicPr>
          <p:cNvPr id="54" name="Hình ảnh 53">
            <a:extLst>
              <a:ext uri="{FF2B5EF4-FFF2-40B4-BE49-F238E27FC236}">
                <a16:creationId xmlns:a16="http://schemas.microsoft.com/office/drawing/2014/main" id="{7F81B65F-6D04-43F6-8A66-B1BCC83B70FB}"/>
              </a:ext>
            </a:extLst>
          </p:cNvPr>
          <p:cNvPicPr>
            <a:picLocks noChangeAspect="1"/>
          </p:cNvPicPr>
          <p:nvPr/>
        </p:nvPicPr>
        <p:blipFill>
          <a:blip r:embed="rId3"/>
          <a:stretch>
            <a:fillRect/>
          </a:stretch>
        </p:blipFill>
        <p:spPr>
          <a:xfrm>
            <a:off x="-56771" y="5323787"/>
            <a:ext cx="957155" cy="1603387"/>
          </a:xfrm>
          <a:prstGeom prst="rect">
            <a:avLst/>
          </a:prstGeom>
        </p:spPr>
      </p:pic>
    </p:spTree>
    <p:extLst>
      <p:ext uri="{BB962C8B-B14F-4D97-AF65-F5344CB8AC3E}">
        <p14:creationId xmlns:p14="http://schemas.microsoft.com/office/powerpoint/2010/main" val="1634073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1"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0-#ppt_w/2"/>
                                          </p:val>
                                        </p:tav>
                                        <p:tav tm="100000">
                                          <p:val>
                                            <p:strVal val="#ppt_x"/>
                                          </p:val>
                                        </p:tav>
                                      </p:tavLst>
                                    </p:anim>
                                    <p:anim calcmode="lin" valueType="num">
                                      <p:cBhvr additive="base">
                                        <p:cTn id="2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1"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0-#ppt_w/2"/>
                                          </p:val>
                                        </p:tav>
                                        <p:tav tm="100000">
                                          <p:val>
                                            <p:strVal val="#ppt_x"/>
                                          </p:val>
                                        </p:tav>
                                      </p:tavLst>
                                    </p:anim>
                                    <p:anim calcmode="lin" valueType="num">
                                      <p:cBhvr additive="base">
                                        <p:cTn id="3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1"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0-#ppt_h/2"/>
                                          </p:val>
                                        </p:tav>
                                        <p:tav tm="100000">
                                          <p:val>
                                            <p:strVal val="#ppt_y"/>
                                          </p:val>
                                        </p:tav>
                                      </p:tavLst>
                                    </p:anim>
                                  </p:childTnLst>
                                </p:cTn>
                              </p:par>
                              <p:par>
                                <p:cTn id="57" presetID="2" presetClass="entr" presetSubtype="9" fill="hold" grpId="1"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0-#ppt_w/2"/>
                                          </p:val>
                                        </p:tav>
                                        <p:tav tm="100000">
                                          <p:val>
                                            <p:strVal val="#ppt_x"/>
                                          </p:val>
                                        </p:tav>
                                      </p:tavLst>
                                    </p:anim>
                                    <p:anim calcmode="lin" valueType="num">
                                      <p:cBhvr additive="base">
                                        <p:cTn id="6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1+#ppt_w/2"/>
                                          </p:val>
                                        </p:tav>
                                        <p:tav tm="100000">
                                          <p:val>
                                            <p:strVal val="#ppt_x"/>
                                          </p:val>
                                        </p:tav>
                                      </p:tavLst>
                                    </p:anim>
                                    <p:anim calcmode="lin" valueType="num">
                                      <p:cBhvr additive="base">
                                        <p:cTn id="66" dur="5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3"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1+#ppt_w/2"/>
                                          </p:val>
                                        </p:tav>
                                        <p:tav tm="100000">
                                          <p:val>
                                            <p:strVal val="#ppt_x"/>
                                          </p:val>
                                        </p:tav>
                                      </p:tavLst>
                                    </p:anim>
                                    <p:anim calcmode="lin" valueType="num">
                                      <p:cBhvr additive="base">
                                        <p:cTn id="70" dur="500" fill="hold"/>
                                        <p:tgtEl>
                                          <p:spTgt spid="13"/>
                                        </p:tgtEl>
                                        <p:attrNameLst>
                                          <p:attrName>ppt_y</p:attrName>
                                        </p:attrNameLst>
                                      </p:cBhvr>
                                      <p:tavLst>
                                        <p:tav tm="0">
                                          <p:val>
                                            <p:strVal val="0-#ppt_h/2"/>
                                          </p:val>
                                        </p:tav>
                                        <p:tav tm="100000">
                                          <p:val>
                                            <p:strVal val="#ppt_y"/>
                                          </p:val>
                                        </p:tav>
                                      </p:tavLst>
                                    </p:anim>
                                  </p:childTnLst>
                                </p:cTn>
                              </p:par>
                              <p:par>
                                <p:cTn id="71" presetID="2" presetClass="entr" presetSubtype="3"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1+#ppt_w/2"/>
                                          </p:val>
                                        </p:tav>
                                        <p:tav tm="100000">
                                          <p:val>
                                            <p:strVal val="#ppt_x"/>
                                          </p:val>
                                        </p:tav>
                                      </p:tavLst>
                                    </p:anim>
                                    <p:anim calcmode="lin" valueType="num">
                                      <p:cBhvr additive="base">
                                        <p:cTn id="74"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1"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anim calcmode="lin" valueType="num">
                                      <p:cBhvr>
                                        <p:cTn id="80" dur="1000" fill="hold"/>
                                        <p:tgtEl>
                                          <p:spTgt spid="9"/>
                                        </p:tgtEl>
                                        <p:attrNameLst>
                                          <p:attrName>ppt_x</p:attrName>
                                        </p:attrNameLst>
                                      </p:cBhvr>
                                      <p:tavLst>
                                        <p:tav tm="0">
                                          <p:val>
                                            <p:strVal val="#ppt_x"/>
                                          </p:val>
                                        </p:tav>
                                        <p:tav tm="100000">
                                          <p:val>
                                            <p:strVal val="#ppt_x"/>
                                          </p:val>
                                        </p:tav>
                                      </p:tavLst>
                                    </p:anim>
                                    <p:anim calcmode="lin" valueType="num">
                                      <p:cBhvr>
                                        <p:cTn id="8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9" grpId="0" animBg="1"/>
      <p:bldP spid="9" grpId="1" animBg="1"/>
      <p:bldP spid="43" grpId="0" animBg="1"/>
      <p:bldP spid="43" grpId="1" animBg="1"/>
      <p:bldP spid="44" grpId="0" animBg="1"/>
      <p:bldP spid="44" grpId="1" animBg="1"/>
      <p:bldP spid="45" grpId="0" animBg="1"/>
      <p:bldP spid="45" grpId="1" animBg="1"/>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65B5DCA5-13D6-4B98-827C-8CAC4D114D6D}"/>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36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endPar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FB75E13D-CDE6-4EB9-B9D8-36281A8C761A}"/>
              </a:ext>
            </a:extLst>
          </p:cNvPr>
          <p:cNvPicPr>
            <a:picLocks noChangeAspect="1"/>
          </p:cNvPicPr>
          <p:nvPr/>
        </p:nvPicPr>
        <p:blipFill rotWithShape="1">
          <a:blip r:embed="rId2"/>
          <a:srcRect r="8323"/>
          <a:stretch/>
        </p:blipFill>
        <p:spPr>
          <a:xfrm>
            <a:off x="976251" y="942538"/>
            <a:ext cx="7163222" cy="4808332"/>
          </a:xfrm>
          <a:prstGeom prst="rect">
            <a:avLst/>
          </a:prstGeom>
          <a:effectLst/>
        </p:spPr>
      </p:pic>
    </p:spTree>
    <p:extLst>
      <p:ext uri="{BB962C8B-B14F-4D97-AF65-F5344CB8AC3E}">
        <p14:creationId xmlns:p14="http://schemas.microsoft.com/office/powerpoint/2010/main" val="3557343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8C7F73-0DA2-306B-1B15-69BA3766AC87}"/>
              </a:ext>
            </a:extLst>
          </p:cNvPr>
          <p:cNvSpPr>
            <a:spLocks noGrp="1"/>
          </p:cNvSpPr>
          <p:nvPr>
            <p:ph type="title"/>
          </p:nvPr>
        </p:nvSpPr>
        <p:spPr>
          <a:xfrm>
            <a:off x="457200" y="125896"/>
            <a:ext cx="6685722" cy="838200"/>
          </a:xfrm>
        </p:spPr>
        <p:txBody>
          <a:bodyPr>
            <a:normAutofit/>
          </a:bodyPr>
          <a:lstStyle/>
          <a:p>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4ED174B5-0D92-CB8C-879B-431FFA5C0C26}"/>
              </a:ext>
            </a:extLst>
          </p:cNvPr>
          <p:cNvSpPr>
            <a:spLocks noGrp="1"/>
          </p:cNvSpPr>
          <p:nvPr>
            <p:ph idx="1"/>
          </p:nvPr>
        </p:nvSpPr>
        <p:spPr>
          <a:xfrm>
            <a:off x="454570" y="1002139"/>
            <a:ext cx="10916477" cy="556753"/>
          </a:xfrm>
        </p:spPr>
        <p:txBody>
          <a:bodyPr>
            <a:normAutofit lnSpcReduction="10000"/>
          </a:bodyPr>
          <a:lstStyle/>
          <a:p>
            <a:pPr marL="514350" indent="-514350">
              <a:buAutoNum type="arabicPeriod"/>
            </a:pP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Bối</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khơi</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xúc</a:t>
            </a:r>
            <a:endPar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Cloud 5">
            <a:extLst>
              <a:ext uri="{FF2B5EF4-FFF2-40B4-BE49-F238E27FC236}">
                <a16:creationId xmlns:a16="http://schemas.microsoft.com/office/drawing/2014/main" id="{66D79487-B44F-4EAA-9F9E-B8CFE920ADCD}"/>
              </a:ext>
            </a:extLst>
          </p:cNvPr>
          <p:cNvSpPr/>
          <p:nvPr/>
        </p:nvSpPr>
        <p:spPr>
          <a:xfrm>
            <a:off x="6763951" y="681591"/>
            <a:ext cx="4783692" cy="3669694"/>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Nỗi</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tiên</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khơi</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3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5221F49-F575-352B-4DF4-CF5D162EE4B1}"/>
              </a:ext>
            </a:extLst>
          </p:cNvPr>
          <p:cNvSpPr txBox="1"/>
          <p:nvPr/>
        </p:nvSpPr>
        <p:spPr>
          <a:xfrm>
            <a:off x="457200" y="2070959"/>
            <a:ext cx="7835462" cy="1200329"/>
          </a:xfrm>
          <a:prstGeom prst="rect">
            <a:avLst/>
          </a:prstGeom>
          <a:noFill/>
        </p:spPr>
        <p:txBody>
          <a:bodyPr wrap="square">
            <a:spAutoFit/>
          </a:bodyPr>
          <a:lstStyle/>
          <a:p>
            <a:pPr algn="just">
              <a:buFontTx/>
              <a:buChar cha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A9FA944-6F79-2F59-1746-EC4BC95B66B1}"/>
              </a:ext>
            </a:extLst>
          </p:cNvPr>
          <p:cNvSpPr txBox="1"/>
          <p:nvPr/>
        </p:nvSpPr>
        <p:spPr>
          <a:xfrm>
            <a:off x="338958" y="3150956"/>
            <a:ext cx="10633841" cy="1200329"/>
          </a:xfrm>
          <a:prstGeom prst="rect">
            <a:avLst/>
          </a:prstGeom>
          <a:noFill/>
        </p:spPr>
        <p:txBody>
          <a:bodyPr wrap="square">
            <a:spAutoFit/>
          </a:bodyPr>
          <a:lstStyle/>
          <a:p>
            <a:pPr algn="just">
              <a:buFontTx/>
              <a:buChar cha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Lá</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rụng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mây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C8D0CA3B-3BF9-F08C-03AF-D806814A1324}"/>
              </a:ext>
            </a:extLst>
          </p:cNvPr>
          <p:cNvSpPr txBox="1"/>
          <p:nvPr/>
        </p:nvSpPr>
        <p:spPr>
          <a:xfrm>
            <a:off x="457200" y="4098779"/>
            <a:ext cx="9900745" cy="1200329"/>
          </a:xfrm>
          <a:prstGeom prst="rect">
            <a:avLst/>
          </a:prstGeom>
          <a:noFill/>
        </p:spPr>
        <p:txBody>
          <a:bodyPr wrap="square">
            <a:spAutoFit/>
          </a:bodyPr>
          <a:lstStyle/>
          <a:p>
            <a:pPr marL="0" indent="0" algn="just">
              <a:buNone/>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BE934B83-87AC-CE11-5F93-FE2A0DCFFD1E}"/>
              </a:ext>
            </a:extLst>
          </p:cNvPr>
          <p:cNvSpPr txBox="1"/>
          <p:nvPr/>
        </p:nvSpPr>
        <p:spPr>
          <a:xfrm>
            <a:off x="533400" y="5419807"/>
            <a:ext cx="8295290" cy="646331"/>
          </a:xfrm>
          <a:prstGeom prst="rect">
            <a:avLst/>
          </a:prstGeom>
          <a:noFill/>
        </p:spPr>
        <p:txBody>
          <a:bodyPr wrap="square">
            <a:spAutoFit/>
          </a:bodyPr>
          <a:lstStyle/>
          <a:p>
            <a:pPr marL="0" indent="0" algn="just">
              <a:buNone/>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buổi</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tiên</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9A95DC8-177B-2122-A665-4B080E9C0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835" y="920208"/>
            <a:ext cx="2826510" cy="1988712"/>
          </a:xfrm>
          <a:prstGeom prst="rect">
            <a:avLst/>
          </a:prstGeom>
        </p:spPr>
      </p:pic>
      <p:pic>
        <p:nvPicPr>
          <p:cNvPr id="16" name="Picture 15">
            <a:extLst>
              <a:ext uri="{FF2B5EF4-FFF2-40B4-BE49-F238E27FC236}">
                <a16:creationId xmlns:a16="http://schemas.microsoft.com/office/drawing/2014/main" id="{32AED6EA-F41D-C463-72FB-46915B786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145" y="4714711"/>
            <a:ext cx="2895599" cy="1847850"/>
          </a:xfrm>
          <a:prstGeom prst="rect">
            <a:avLst/>
          </a:prstGeom>
        </p:spPr>
      </p:pic>
      <p:pic>
        <p:nvPicPr>
          <p:cNvPr id="17" name="Google Shape;239;p26" descr="Picture1">
            <a:extLst>
              <a:ext uri="{FF2B5EF4-FFF2-40B4-BE49-F238E27FC236}">
                <a16:creationId xmlns:a16="http://schemas.microsoft.com/office/drawing/2014/main" id="{5D383E63-343E-CBA3-9F67-D13C474DC0F9}"/>
              </a:ext>
            </a:extLst>
          </p:cNvPr>
          <p:cNvPicPr preferRelativeResize="0"/>
          <p:nvPr/>
        </p:nvPicPr>
        <p:blipFill rotWithShape="1">
          <a:blip r:embed="rId4">
            <a:alphaModFix/>
          </a:blip>
          <a:srcRect/>
          <a:stretch/>
        </p:blipFill>
        <p:spPr>
          <a:xfrm rot="-3428604">
            <a:off x="10093554" y="-81932"/>
            <a:ext cx="1302963" cy="1417870"/>
          </a:xfrm>
          <a:prstGeom prst="rect">
            <a:avLst/>
          </a:prstGeom>
          <a:noFill/>
          <a:ln>
            <a:noFill/>
          </a:ln>
        </p:spPr>
      </p:pic>
      <p:sp>
        <p:nvSpPr>
          <p:cNvPr id="19" name="TextBox 18">
            <a:extLst>
              <a:ext uri="{FF2B5EF4-FFF2-40B4-BE49-F238E27FC236}">
                <a16:creationId xmlns:a16="http://schemas.microsoft.com/office/drawing/2014/main" id="{38D1A15A-475C-DFDA-22A6-650DDDEAD147}"/>
              </a:ext>
            </a:extLst>
          </p:cNvPr>
          <p:cNvSpPr txBox="1"/>
          <p:nvPr/>
        </p:nvSpPr>
        <p:spPr>
          <a:xfrm>
            <a:off x="644356" y="1415063"/>
            <a:ext cx="7001919" cy="646331"/>
          </a:xfrm>
          <a:prstGeom prst="rect">
            <a:avLst/>
          </a:prstGeom>
          <a:noFill/>
        </p:spPr>
        <p:txBody>
          <a:bodyPr wrap="square">
            <a:spAutoFit/>
          </a:bodyPr>
          <a:lstStyle/>
          <a:p>
            <a:pPr algn="just">
              <a:buFontTx/>
              <a:buChar char="-"/>
            </a:pP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buổi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animBg="1"/>
      <p:bldP spid="6" grpId="1" animBg="1"/>
      <p:bldP spid="8" grpId="0"/>
      <p:bldP spid="10" grpId="0"/>
      <p:bldP spid="12" grpId="0"/>
      <p:bldP spid="14"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56DB9-1A53-9145-7F60-05BAC24B9931}"/>
              </a:ext>
            </a:extLst>
          </p:cNvPr>
          <p:cNvSpPr txBox="1"/>
          <p:nvPr/>
        </p:nvSpPr>
        <p:spPr>
          <a:xfrm>
            <a:off x="289035" y="1022317"/>
            <a:ext cx="4337834" cy="3108543"/>
          </a:xfrm>
          <a:prstGeom prst="rect">
            <a:avLst/>
          </a:prstGeom>
          <a:noFill/>
        </p:spPr>
        <p:txBody>
          <a:bodyPr wrap="square" rtlCol="0">
            <a:spAutoFit/>
          </a:bodyPr>
          <a:lstStyle/>
          <a:p>
            <a:pPr algn="just"/>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khơi</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gợi</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xúc</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khai</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thì</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trạng</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08B704-A454-DB12-3322-15AB82F471CC}"/>
              </a:ext>
            </a:extLst>
          </p:cNvPr>
          <p:cNvSpPr txBox="1"/>
          <p:nvPr/>
        </p:nvSpPr>
        <p:spPr>
          <a:xfrm>
            <a:off x="5486965" y="407545"/>
            <a:ext cx="5612524" cy="1384995"/>
          </a:xfrm>
          <a:prstGeom prst="rect">
            <a:avLst/>
          </a:prstGeom>
          <a:noFill/>
        </p:spPr>
        <p:txBody>
          <a:bodyPr wrap="square" rtlCol="0">
            <a:spAutoFit/>
          </a:bodyPr>
          <a:lstStyle/>
          <a:p>
            <a:pPr algn="just"/>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nao</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nức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kỉ</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niệm</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mơn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buổi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tựu</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endParaRPr lang="en-GB"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B3A9BD-48FC-AB15-4037-5D53BAF83B2E}"/>
              </a:ext>
            </a:extLst>
          </p:cNvPr>
          <p:cNvSpPr txBox="1"/>
          <p:nvPr/>
        </p:nvSpPr>
        <p:spPr>
          <a:xfrm>
            <a:off x="5486965" y="1871190"/>
            <a:ext cx="5612524" cy="954107"/>
          </a:xfrm>
          <a:prstGeom prst="rect">
            <a:avLst/>
          </a:prstGeom>
          <a:noFill/>
        </p:spPr>
        <p:txBody>
          <a:bodyPr wrap="square" rtlCol="0">
            <a:spAutoFit/>
          </a:bodyPr>
          <a:lstStyle/>
          <a:p>
            <a:pPr algn="just"/>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Nao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nức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mơn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bừng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rộn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rã</a:t>
            </a:r>
            <a:endParaRPr lang="en-GB"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3906AA-C37E-23D4-4FDC-93C6C66D5172}"/>
              </a:ext>
            </a:extLst>
          </p:cNvPr>
          <p:cNvSpPr txBox="1"/>
          <p:nvPr/>
        </p:nvSpPr>
        <p:spPr>
          <a:xfrm>
            <a:off x="5486965" y="2946983"/>
            <a:ext cx="6211615" cy="1815882"/>
          </a:xfrm>
          <a:prstGeom prst="rect">
            <a:avLst/>
          </a:prstGeom>
          <a:noFill/>
        </p:spPr>
        <p:txBody>
          <a:bodyPr wrap="square" rtlCol="0">
            <a:spAutoFit/>
          </a:bodyPr>
          <a:lstStyle/>
          <a:p>
            <a:pPr algn="just"/>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ấy</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nảy</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nở</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long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cành</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tươi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mỉm</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cười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bầu</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đãng</a:t>
            </a:r>
            <a:endParaRPr lang="en-GB"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32F23CA-DCAA-A9DD-DA70-60CD659A4045}"/>
              </a:ext>
            </a:extLst>
          </p:cNvPr>
          <p:cNvSpPr txBox="1"/>
          <p:nvPr/>
        </p:nvSpPr>
        <p:spPr>
          <a:xfrm>
            <a:off x="350628" y="5234737"/>
            <a:ext cx="5327143" cy="954107"/>
          </a:xfrm>
          <a:prstGeom prst="rect">
            <a:avLst/>
          </a:prstGeom>
          <a:noFill/>
        </p:spPr>
        <p:txBody>
          <a:bodyPr wrap="square" rtlCol="0">
            <a:spAutoFit/>
          </a:bodyPr>
          <a:lstStyle/>
          <a:p>
            <a:pPr algn="just"/>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58A4C96-A3AC-8504-662C-DFB365A0C4F7}"/>
              </a:ext>
            </a:extLst>
          </p:cNvPr>
          <p:cNvSpPr txBox="1"/>
          <p:nvPr/>
        </p:nvSpPr>
        <p:spPr>
          <a:xfrm>
            <a:off x="6096000" y="5234737"/>
            <a:ext cx="7715905" cy="523220"/>
          </a:xfrm>
          <a:prstGeom prst="rect">
            <a:avLst/>
          </a:prstGeom>
          <a:noFill/>
        </p:spPr>
        <p:txBody>
          <a:bodyPr wrap="square" rtlCol="0">
            <a:spAutoFit/>
          </a:bodyPr>
          <a:lstStyle/>
          <a:p>
            <a:pPr algn="just"/>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So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sánh</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láy</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3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21).jpg"/>
          <p:cNvPicPr>
            <a:picLocks noChangeAspect="1"/>
          </p:cNvPicPr>
          <p:nvPr/>
        </p:nvPicPr>
        <p:blipFill>
          <a:blip r:embed="rId2" cstate="print"/>
          <a:stretch>
            <a:fillRect/>
          </a:stretch>
        </p:blipFill>
        <p:spPr>
          <a:xfrm>
            <a:off x="1905000" y="304800"/>
            <a:ext cx="4343400" cy="2895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download (20).jpg"/>
          <p:cNvPicPr>
            <a:picLocks noChangeAspect="1"/>
          </p:cNvPicPr>
          <p:nvPr/>
        </p:nvPicPr>
        <p:blipFill>
          <a:blip r:embed="rId3" cstate="print"/>
          <a:stretch>
            <a:fillRect/>
          </a:stretch>
        </p:blipFill>
        <p:spPr>
          <a:xfrm>
            <a:off x="6324600" y="304800"/>
            <a:ext cx="41910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568967" y="3657601"/>
            <a:ext cx="4426527" cy="1477328"/>
          </a:xfrm>
          <a:prstGeom prst="rect">
            <a:avLst/>
          </a:prstGeom>
        </p:spPr>
        <p:txBody>
          <a:bodyPr wrap="square">
            <a:spAutoFit/>
          </a:bodyPr>
          <a:lstStyle/>
          <a:p>
            <a:r>
              <a:rPr lang="en-US" b="1" dirty="0" err="1">
                <a:solidFill>
                  <a:srgbClr val="0070C0"/>
                </a:solidFill>
                <a:latin typeface="Times New Roman" panose="02020603050405020304" charset="0"/>
                <a:cs typeface="Times New Roman" panose="02020603050405020304" charset="0"/>
              </a:rPr>
              <a:t>Sáng</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đầu</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thu</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trong</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xanh</a:t>
            </a:r>
            <a:endParaRPr lang="en-US" b="1" dirty="0">
              <a:solidFill>
                <a:srgbClr val="0070C0"/>
              </a:solidFill>
              <a:latin typeface="Times New Roman" panose="02020603050405020304" charset="0"/>
              <a:cs typeface="Times New Roman" panose="02020603050405020304" charset="0"/>
            </a:endParaRPr>
          </a:p>
          <a:p>
            <a:r>
              <a:rPr lang="en-US" b="1" dirty="0" err="1">
                <a:solidFill>
                  <a:srgbClr val="0070C0"/>
                </a:solidFill>
                <a:latin typeface="Times New Roman" panose="02020603050405020304" charset="0"/>
                <a:cs typeface="Times New Roman" panose="02020603050405020304" charset="0"/>
              </a:rPr>
              <a:t>Em</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mặc</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quần</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áo</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mới</a:t>
            </a:r>
            <a:endParaRPr lang="en-US" b="1" dirty="0">
              <a:solidFill>
                <a:srgbClr val="0070C0"/>
              </a:solidFill>
              <a:latin typeface="Times New Roman" panose="02020603050405020304" charset="0"/>
              <a:cs typeface="Times New Roman" panose="02020603050405020304" charset="0"/>
            </a:endParaRPr>
          </a:p>
          <a:p>
            <a:r>
              <a:rPr lang="en-US" b="1" dirty="0" err="1">
                <a:solidFill>
                  <a:srgbClr val="0070C0"/>
                </a:solidFill>
                <a:latin typeface="Times New Roman" panose="02020603050405020304" charset="0"/>
                <a:cs typeface="Times New Roman" panose="02020603050405020304" charset="0"/>
              </a:rPr>
              <a:t>Đi</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đón</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ngày</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khai</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trường</a:t>
            </a:r>
            <a:endParaRPr lang="en-US" b="1" dirty="0">
              <a:solidFill>
                <a:srgbClr val="0070C0"/>
              </a:solidFill>
              <a:latin typeface="Times New Roman" panose="02020603050405020304" charset="0"/>
              <a:cs typeface="Times New Roman" panose="02020603050405020304" charset="0"/>
            </a:endParaRPr>
          </a:p>
          <a:p>
            <a:r>
              <a:rPr lang="en-US" b="1" dirty="0" err="1">
                <a:solidFill>
                  <a:srgbClr val="0070C0"/>
                </a:solidFill>
                <a:latin typeface="Times New Roman" panose="02020603050405020304" charset="0"/>
                <a:cs typeface="Times New Roman" panose="02020603050405020304" charset="0"/>
              </a:rPr>
              <a:t>Vui</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như</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là</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đi</a:t>
            </a:r>
            <a:r>
              <a:rPr lang="en-US" b="1" dirty="0">
                <a:solidFill>
                  <a:srgbClr val="0070C0"/>
                </a:solidFill>
                <a:latin typeface="Times New Roman" panose="02020603050405020304" charset="0"/>
                <a:cs typeface="Times New Roman" panose="02020603050405020304" charset="0"/>
              </a:rPr>
              <a:t> </a:t>
            </a:r>
            <a:r>
              <a:rPr lang="en-US" b="1" dirty="0" err="1">
                <a:solidFill>
                  <a:srgbClr val="0070C0"/>
                </a:solidFill>
                <a:latin typeface="Times New Roman" panose="02020603050405020304" charset="0"/>
                <a:cs typeface="Times New Roman" panose="02020603050405020304" charset="0"/>
              </a:rPr>
              <a:t>hội</a:t>
            </a:r>
            <a:r>
              <a:rPr lang="en-US" b="1" dirty="0">
                <a:solidFill>
                  <a:srgbClr val="0070C0"/>
                </a:solidFill>
                <a:latin typeface="Times New Roman" panose="02020603050405020304" charset="0"/>
                <a:cs typeface="Times New Roman" panose="02020603050405020304" charset="0"/>
              </a:rPr>
              <a:t>.</a:t>
            </a:r>
          </a:p>
          <a:p>
            <a:pPr algn="r"/>
            <a:r>
              <a:rPr lang="en-US" b="1" i="1" dirty="0">
                <a:solidFill>
                  <a:srgbClr val="0070C0"/>
                </a:solidFill>
                <a:latin typeface="Times New Roman" panose="02020603050405020304" charset="0"/>
                <a:cs typeface="Times New Roman" panose="02020603050405020304" charset="0"/>
              </a:rPr>
              <a:t>(</a:t>
            </a:r>
            <a:r>
              <a:rPr lang="en-US" b="1" i="1" dirty="0" err="1">
                <a:solidFill>
                  <a:srgbClr val="0070C0"/>
                </a:solidFill>
                <a:latin typeface="Times New Roman" panose="02020603050405020304" charset="0"/>
                <a:cs typeface="Times New Roman" panose="02020603050405020304" charset="0"/>
              </a:rPr>
              <a:t>Trích</a:t>
            </a:r>
            <a:r>
              <a:rPr lang="en-US" b="1" i="1" dirty="0">
                <a:solidFill>
                  <a:srgbClr val="0070C0"/>
                </a:solidFill>
                <a:latin typeface="Times New Roman" panose="02020603050405020304" charset="0"/>
                <a:cs typeface="Times New Roman" panose="02020603050405020304" charset="0"/>
              </a:rPr>
              <a:t> </a:t>
            </a:r>
            <a:r>
              <a:rPr lang="en-US" b="1" i="1" dirty="0" err="1">
                <a:solidFill>
                  <a:srgbClr val="0070C0"/>
                </a:solidFill>
                <a:latin typeface="Times New Roman" panose="02020603050405020304" charset="0"/>
                <a:cs typeface="Times New Roman" panose="02020603050405020304" charset="0"/>
              </a:rPr>
              <a:t>Ngày</a:t>
            </a:r>
            <a:r>
              <a:rPr lang="en-US" b="1" i="1" dirty="0">
                <a:solidFill>
                  <a:srgbClr val="0070C0"/>
                </a:solidFill>
                <a:latin typeface="Times New Roman" panose="02020603050405020304" charset="0"/>
                <a:cs typeface="Times New Roman" panose="02020603050405020304" charset="0"/>
              </a:rPr>
              <a:t> </a:t>
            </a:r>
            <a:r>
              <a:rPr lang="en-US" b="1" i="1" dirty="0" err="1">
                <a:solidFill>
                  <a:srgbClr val="0070C0"/>
                </a:solidFill>
                <a:latin typeface="Times New Roman" panose="02020603050405020304" charset="0"/>
                <a:cs typeface="Times New Roman" panose="02020603050405020304" charset="0"/>
              </a:rPr>
              <a:t>khai</a:t>
            </a:r>
            <a:r>
              <a:rPr lang="en-US" b="1" i="1" dirty="0">
                <a:solidFill>
                  <a:srgbClr val="0070C0"/>
                </a:solidFill>
                <a:latin typeface="Times New Roman" panose="02020603050405020304" charset="0"/>
                <a:cs typeface="Times New Roman" panose="02020603050405020304" charset="0"/>
              </a:rPr>
              <a:t> </a:t>
            </a:r>
            <a:r>
              <a:rPr lang="en-US" b="1" i="1" dirty="0" err="1">
                <a:solidFill>
                  <a:srgbClr val="0070C0"/>
                </a:solidFill>
                <a:latin typeface="Times New Roman" panose="02020603050405020304" charset="0"/>
                <a:cs typeface="Times New Roman" panose="02020603050405020304" charset="0"/>
              </a:rPr>
              <a:t>trường</a:t>
            </a:r>
            <a:r>
              <a:rPr lang="en-US" b="1" i="1" dirty="0">
                <a:solidFill>
                  <a:srgbClr val="0070C0"/>
                </a:solidFill>
                <a:latin typeface="Times New Roman" panose="02020603050405020304" charset="0"/>
                <a:cs typeface="Times New Roman" panose="02020603050405020304" charset="0"/>
              </a:rPr>
              <a:t> - </a:t>
            </a:r>
            <a:r>
              <a:rPr lang="en-US" b="1" i="1" dirty="0" err="1">
                <a:solidFill>
                  <a:srgbClr val="0070C0"/>
                </a:solidFill>
                <a:latin typeface="Times New Roman" panose="02020603050405020304" charset="0"/>
                <a:cs typeface="Times New Roman" panose="02020603050405020304" charset="0"/>
              </a:rPr>
              <a:t>Nguyễn</a:t>
            </a:r>
            <a:r>
              <a:rPr lang="en-US" b="1" i="1" dirty="0">
                <a:solidFill>
                  <a:srgbClr val="0070C0"/>
                </a:solidFill>
                <a:latin typeface="Times New Roman" panose="02020603050405020304" charset="0"/>
                <a:cs typeface="Times New Roman" panose="02020603050405020304" charset="0"/>
              </a:rPr>
              <a:t> </a:t>
            </a:r>
            <a:r>
              <a:rPr lang="en-US" b="1" i="1" dirty="0" err="1">
                <a:solidFill>
                  <a:srgbClr val="0070C0"/>
                </a:solidFill>
                <a:latin typeface="Times New Roman" panose="02020603050405020304" charset="0"/>
                <a:cs typeface="Times New Roman" panose="02020603050405020304" charset="0"/>
              </a:rPr>
              <a:t>Bùi</a:t>
            </a:r>
            <a:r>
              <a:rPr lang="en-US" b="1" i="1" dirty="0">
                <a:solidFill>
                  <a:srgbClr val="0070C0"/>
                </a:solidFill>
                <a:latin typeface="Times New Roman" panose="02020603050405020304" charset="0"/>
                <a:cs typeface="Times New Roman" panose="02020603050405020304" charset="0"/>
              </a:rPr>
              <a:t> </a:t>
            </a:r>
            <a:r>
              <a:rPr lang="en-US" b="1" i="1" dirty="0" err="1">
                <a:solidFill>
                  <a:srgbClr val="0070C0"/>
                </a:solidFill>
                <a:latin typeface="Times New Roman" panose="02020603050405020304" charset="0"/>
                <a:cs typeface="Times New Roman" panose="02020603050405020304" charset="0"/>
              </a:rPr>
              <a:t>Vợi</a:t>
            </a:r>
            <a:r>
              <a:rPr lang="en-US" b="1" i="1" dirty="0">
                <a:solidFill>
                  <a:srgbClr val="0070C0"/>
                </a:solidFill>
                <a:latin typeface="Times New Roman" panose="02020603050405020304" charset="0"/>
                <a:cs typeface="Times New Roman" panose="02020603050405020304" charset="0"/>
              </a:rPr>
              <a:t>)</a:t>
            </a:r>
          </a:p>
        </p:txBody>
      </p:sp>
      <p:pic>
        <p:nvPicPr>
          <p:cNvPr id="7" name="Picture 6"/>
          <p:cNvPicPr>
            <a:picLocks noChangeAspect="1"/>
          </p:cNvPicPr>
          <p:nvPr/>
        </p:nvPicPr>
        <p:blipFill>
          <a:blip r:embed="rId4"/>
          <a:stretch>
            <a:fillRect/>
          </a:stretch>
        </p:blipFill>
        <p:spPr>
          <a:xfrm>
            <a:off x="1981200" y="3200400"/>
            <a:ext cx="4191000" cy="279624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4791C3-6344-13C1-E1B1-966FC653CABB}"/>
              </a:ext>
            </a:extLst>
          </p:cNvPr>
          <p:cNvSpPr>
            <a:spLocks noGrp="1"/>
          </p:cNvSpPr>
          <p:nvPr>
            <p:ph type="title"/>
          </p:nvPr>
        </p:nvSpPr>
        <p:spPr>
          <a:xfrm>
            <a:off x="457200" y="125896"/>
            <a:ext cx="6685722" cy="838200"/>
          </a:xfrm>
        </p:spPr>
        <p:txBody>
          <a:bodyPr>
            <a:normAutofit/>
          </a:bodyPr>
          <a:lstStyle/>
          <a:p>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C3E03570-D69C-F8CB-9F66-1D1F5EF6E00E}"/>
              </a:ext>
            </a:extLst>
          </p:cNvPr>
          <p:cNvSpPr>
            <a:spLocks noGrp="1"/>
          </p:cNvSpPr>
          <p:nvPr>
            <p:ph idx="1"/>
          </p:nvPr>
        </p:nvSpPr>
        <p:spPr>
          <a:xfrm>
            <a:off x="454570" y="1002139"/>
            <a:ext cx="10916477" cy="556753"/>
          </a:xfrm>
        </p:spPr>
        <p:txBody>
          <a:bodyPr>
            <a:normAutofit lnSpcReduction="10000"/>
          </a:bodyPr>
          <a:lstStyle/>
          <a:p>
            <a:pPr marL="514350" indent="-514350">
              <a:buAutoNum type="arabicPeriod"/>
            </a:pP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Bối</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khơi</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xúc</a:t>
            </a:r>
            <a:endParaRPr lang="en-US"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3527BA8-0C6E-61DD-64E3-0977BBC8869A}"/>
              </a:ext>
            </a:extLst>
          </p:cNvPr>
          <p:cNvSpPr txBox="1"/>
          <p:nvPr/>
        </p:nvSpPr>
        <p:spPr>
          <a:xfrm>
            <a:off x="457200" y="2070959"/>
            <a:ext cx="7835462" cy="1200329"/>
          </a:xfrm>
          <a:prstGeom prst="rect">
            <a:avLst/>
          </a:prstGeom>
          <a:noFill/>
        </p:spPr>
        <p:txBody>
          <a:bodyPr wrap="square">
            <a:spAutoFit/>
          </a:bodyPr>
          <a:lstStyle/>
          <a:p>
            <a:pPr algn="just">
              <a:buFontTx/>
              <a:buChar cha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B917F90-1D28-B603-03A1-D02C7BAA7ADF}"/>
              </a:ext>
            </a:extLst>
          </p:cNvPr>
          <p:cNvSpPr txBox="1"/>
          <p:nvPr/>
        </p:nvSpPr>
        <p:spPr>
          <a:xfrm>
            <a:off x="338958" y="3150956"/>
            <a:ext cx="10633841" cy="1200329"/>
          </a:xfrm>
          <a:prstGeom prst="rect">
            <a:avLst/>
          </a:prstGeom>
          <a:noFill/>
        </p:spPr>
        <p:txBody>
          <a:bodyPr wrap="square">
            <a:spAutoFit/>
          </a:bodyPr>
          <a:lstStyle/>
          <a:p>
            <a:pPr algn="just">
              <a:buFontTx/>
              <a:buChar cha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Lá</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rụng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mây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81F75471-273C-450E-EAF2-F0E96459B953}"/>
              </a:ext>
            </a:extLst>
          </p:cNvPr>
          <p:cNvSpPr txBox="1"/>
          <p:nvPr/>
        </p:nvSpPr>
        <p:spPr>
          <a:xfrm>
            <a:off x="457200" y="4098779"/>
            <a:ext cx="9900745" cy="1200329"/>
          </a:xfrm>
          <a:prstGeom prst="rect">
            <a:avLst/>
          </a:prstGeom>
          <a:noFill/>
        </p:spPr>
        <p:txBody>
          <a:bodyPr wrap="square">
            <a:spAutoFit/>
          </a:bodyPr>
          <a:lstStyle/>
          <a:p>
            <a:pPr marL="0" indent="0" algn="just">
              <a:buNone/>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92DC0337-DD7C-0EED-EB41-C6BC39C25E88}"/>
              </a:ext>
            </a:extLst>
          </p:cNvPr>
          <p:cNvSpPr txBox="1"/>
          <p:nvPr/>
        </p:nvSpPr>
        <p:spPr>
          <a:xfrm>
            <a:off x="533400" y="5419807"/>
            <a:ext cx="8295290" cy="646331"/>
          </a:xfrm>
          <a:prstGeom prst="rect">
            <a:avLst/>
          </a:prstGeom>
          <a:noFill/>
        </p:spPr>
        <p:txBody>
          <a:bodyPr wrap="square">
            <a:spAutoFit/>
          </a:bodyPr>
          <a:lstStyle/>
          <a:p>
            <a:pPr marL="0" indent="0" algn="just">
              <a:buNone/>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buổi</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tiên</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DA00428-EC64-C87F-4CB4-6D7C76CEC2DC}"/>
              </a:ext>
            </a:extLst>
          </p:cNvPr>
          <p:cNvSpPr txBox="1"/>
          <p:nvPr/>
        </p:nvSpPr>
        <p:spPr>
          <a:xfrm>
            <a:off x="644356" y="1415063"/>
            <a:ext cx="7001919" cy="646331"/>
          </a:xfrm>
          <a:prstGeom prst="rect">
            <a:avLst/>
          </a:prstGeom>
          <a:noFill/>
        </p:spPr>
        <p:txBody>
          <a:bodyPr wrap="square">
            <a:spAutoFit/>
          </a:bodyPr>
          <a:lstStyle/>
          <a:p>
            <a:pPr algn="just">
              <a:buFontTx/>
              <a:buChar char="-"/>
            </a:pP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buổi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06BCFCA-CDAD-828A-E4B3-90EE268DFE13}"/>
              </a:ext>
            </a:extLst>
          </p:cNvPr>
          <p:cNvSpPr txBox="1"/>
          <p:nvPr/>
        </p:nvSpPr>
        <p:spPr>
          <a:xfrm>
            <a:off x="533400" y="6024218"/>
            <a:ext cx="7254168"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So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sánh</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láy</a:t>
            </a:r>
            <a:endPar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Google Shape;239;p26" descr="Picture1">
            <a:extLst>
              <a:ext uri="{FF2B5EF4-FFF2-40B4-BE49-F238E27FC236}">
                <a16:creationId xmlns:a16="http://schemas.microsoft.com/office/drawing/2014/main" id="{8A02DE7C-EB63-AA80-62F7-27C63DBB3B4E}"/>
              </a:ext>
            </a:extLst>
          </p:cNvPr>
          <p:cNvPicPr preferRelativeResize="0"/>
          <p:nvPr/>
        </p:nvPicPr>
        <p:blipFill rotWithShape="1">
          <a:blip r:embed="rId2">
            <a:alphaModFix/>
          </a:blip>
          <a:srcRect/>
          <a:stretch/>
        </p:blipFill>
        <p:spPr>
          <a:xfrm rot="-3428604">
            <a:off x="9372337" y="398547"/>
            <a:ext cx="1302963" cy="1417870"/>
          </a:xfrm>
          <a:prstGeom prst="rect">
            <a:avLst/>
          </a:prstGeom>
          <a:noFill/>
          <a:ln>
            <a:noFill/>
          </a:ln>
        </p:spPr>
      </p:pic>
    </p:spTree>
    <p:extLst>
      <p:ext uri="{BB962C8B-B14F-4D97-AF65-F5344CB8AC3E}">
        <p14:creationId xmlns:p14="http://schemas.microsoft.com/office/powerpoint/2010/main" val="7410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EEBCBC"/>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5562600" cy="990600"/>
          </a:xfrm>
        </p:spPr>
        <p:txBody>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idx="1"/>
          </p:nvPr>
        </p:nvSpPr>
        <p:spPr>
          <a:xfrm>
            <a:off x="349348" y="990600"/>
            <a:ext cx="7777090" cy="6379698"/>
          </a:xfrm>
        </p:spPr>
        <p:txBody>
          <a:bodyPr/>
          <a:lstStyle/>
          <a:p>
            <a:pPr marL="0" indent="0">
              <a:buNone/>
            </a:pP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trạng</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tiên</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14350" indent="-514350">
              <a:buAutoNum type="alphaLcPeriod"/>
            </a:pP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sz="2800" b="1" dirty="0">
                <a:effectLst>
                  <a:outerShdw blurRad="38100" dist="38100" dir="2700000" algn="tl">
                    <a:srgbClr val="000000">
                      <a:alpha val="43137"/>
                    </a:srgbClr>
                  </a:outerShdw>
                </a:effectLst>
              </a:rPr>
              <a:t>b.   Khi </a:t>
            </a:r>
            <a:r>
              <a:rPr lang="en-US" sz="2800" b="1" dirty="0" err="1">
                <a:effectLst>
                  <a:outerShdw blurRad="38100" dist="38100" dir="2700000" algn="tl">
                    <a:srgbClr val="000000">
                      <a:alpha val="43137"/>
                    </a:srgbClr>
                  </a:outerShdw>
                </a:effectLst>
              </a:rPr>
              <a:t>đứng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giữa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sân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trường</a:t>
            </a:r>
            <a:endParaRPr lang="en-US" sz="2800" b="1" dirty="0">
              <a:effectLst>
                <a:outerShdw blurRad="38100" dist="38100" dir="2700000" algn="tl">
                  <a:srgbClr val="000000">
                    <a:alpha val="43137"/>
                  </a:srgbClr>
                </a:outerShdw>
              </a:effectLst>
            </a:endParaRPr>
          </a:p>
          <a:p>
            <a:pPr marL="0" indent="0">
              <a:buNone/>
            </a:pP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437" y="2249659"/>
            <a:ext cx="3962400" cy="4495800"/>
          </a:xfrm>
          <a:prstGeom prst="rect">
            <a:avLst/>
          </a:prstGeom>
        </p:spPr>
      </p:pic>
      <p:pic>
        <p:nvPicPr>
          <p:cNvPr id="2" name="Hình ảnh 1">
            <a:extLst>
              <a:ext uri="{FF2B5EF4-FFF2-40B4-BE49-F238E27FC236}">
                <a16:creationId xmlns:a16="http://schemas.microsoft.com/office/drawing/2014/main" id="{E24AA954-4B58-4645-A233-5ABA942DFE70}"/>
              </a:ext>
            </a:extLst>
          </p:cNvPr>
          <p:cNvPicPr>
            <a:picLocks noChangeAspect="1"/>
          </p:cNvPicPr>
          <p:nvPr/>
        </p:nvPicPr>
        <p:blipFill>
          <a:blip r:embed="rId3"/>
          <a:stretch>
            <a:fillRect/>
          </a:stretch>
        </p:blipFill>
        <p:spPr>
          <a:xfrm>
            <a:off x="48508" y="6160192"/>
            <a:ext cx="1115665" cy="585267"/>
          </a:xfrm>
          <a:prstGeom prst="rect">
            <a:avLst/>
          </a:prstGeom>
        </p:spPr>
      </p:pic>
      <p:pic>
        <p:nvPicPr>
          <p:cNvPr id="3" name="Hình ảnh 2">
            <a:extLst>
              <a:ext uri="{FF2B5EF4-FFF2-40B4-BE49-F238E27FC236}">
                <a16:creationId xmlns:a16="http://schemas.microsoft.com/office/drawing/2014/main" id="{59E71E7D-5E6B-4EB5-A0A5-5C3581384503}"/>
              </a:ext>
            </a:extLst>
          </p:cNvPr>
          <p:cNvPicPr>
            <a:picLocks noChangeAspect="1"/>
          </p:cNvPicPr>
          <p:nvPr/>
        </p:nvPicPr>
        <p:blipFill>
          <a:blip r:embed="rId4"/>
          <a:stretch>
            <a:fillRect/>
          </a:stretch>
        </p:blipFill>
        <p:spPr>
          <a:xfrm>
            <a:off x="7303407" y="1975315"/>
            <a:ext cx="548688" cy="548688"/>
          </a:xfrm>
          <a:prstGeom prst="rect">
            <a:avLst/>
          </a:prstGeom>
        </p:spPr>
      </p:pic>
      <p:pic>
        <p:nvPicPr>
          <p:cNvPr id="10" name="Hình ảnh 9">
            <a:extLst>
              <a:ext uri="{FF2B5EF4-FFF2-40B4-BE49-F238E27FC236}">
                <a16:creationId xmlns:a16="http://schemas.microsoft.com/office/drawing/2014/main" id="{88022F78-1480-4726-B01A-55F432F302FE}"/>
              </a:ext>
            </a:extLst>
          </p:cNvPr>
          <p:cNvPicPr>
            <a:picLocks noChangeAspect="1"/>
          </p:cNvPicPr>
          <p:nvPr/>
        </p:nvPicPr>
        <p:blipFill>
          <a:blip r:embed="rId4"/>
          <a:stretch>
            <a:fillRect/>
          </a:stretch>
        </p:blipFill>
        <p:spPr>
          <a:xfrm>
            <a:off x="-48089" y="0"/>
            <a:ext cx="548688" cy="548688"/>
          </a:xfrm>
          <a:prstGeom prst="rect">
            <a:avLst/>
          </a:prstGeom>
        </p:spPr>
      </p:pic>
      <p:pic>
        <p:nvPicPr>
          <p:cNvPr id="11" name="Hình ảnh 10">
            <a:extLst>
              <a:ext uri="{FF2B5EF4-FFF2-40B4-BE49-F238E27FC236}">
                <a16:creationId xmlns:a16="http://schemas.microsoft.com/office/drawing/2014/main" id="{9F458B43-5EBF-4B62-8770-7051982206DC}"/>
              </a:ext>
            </a:extLst>
          </p:cNvPr>
          <p:cNvPicPr>
            <a:picLocks noChangeAspect="1"/>
          </p:cNvPicPr>
          <p:nvPr/>
        </p:nvPicPr>
        <p:blipFill>
          <a:blip r:embed="rId4"/>
          <a:stretch>
            <a:fillRect/>
          </a:stretch>
        </p:blipFill>
        <p:spPr>
          <a:xfrm>
            <a:off x="6862151" y="6196771"/>
            <a:ext cx="548688" cy="548688"/>
          </a:xfrm>
          <a:prstGeom prst="rect">
            <a:avLst/>
          </a:prstGeom>
        </p:spPr>
      </p:pic>
      <p:pic>
        <p:nvPicPr>
          <p:cNvPr id="12" name="Hình ảnh 11">
            <a:extLst>
              <a:ext uri="{FF2B5EF4-FFF2-40B4-BE49-F238E27FC236}">
                <a16:creationId xmlns:a16="http://schemas.microsoft.com/office/drawing/2014/main" id="{93D4CB6B-5DD0-45F5-B102-99BC7BF2879A}"/>
              </a:ext>
            </a:extLst>
          </p:cNvPr>
          <p:cNvPicPr>
            <a:picLocks noChangeAspect="1"/>
          </p:cNvPicPr>
          <p:nvPr/>
        </p:nvPicPr>
        <p:blipFill>
          <a:blip r:embed="rId4"/>
          <a:stretch>
            <a:fillRect/>
          </a:stretch>
        </p:blipFill>
        <p:spPr>
          <a:xfrm rot="10370139" flipV="1">
            <a:off x="11380541" y="196237"/>
            <a:ext cx="548688" cy="619929"/>
          </a:xfrm>
          <a:prstGeom prst="rect">
            <a:avLst/>
          </a:prstGeom>
        </p:spPr>
      </p:pic>
      <p:pic>
        <p:nvPicPr>
          <p:cNvPr id="4" name="Hình ảnh 3">
            <a:extLst>
              <a:ext uri="{FF2B5EF4-FFF2-40B4-BE49-F238E27FC236}">
                <a16:creationId xmlns:a16="http://schemas.microsoft.com/office/drawing/2014/main" id="{BF891F06-8191-427D-90D9-4FFA1F746B2B}"/>
              </a:ext>
            </a:extLst>
          </p:cNvPr>
          <p:cNvPicPr>
            <a:picLocks noChangeAspect="1"/>
          </p:cNvPicPr>
          <p:nvPr/>
        </p:nvPicPr>
        <p:blipFill>
          <a:blip r:embed="rId5"/>
          <a:stretch>
            <a:fillRect/>
          </a:stretch>
        </p:blipFill>
        <p:spPr>
          <a:xfrm>
            <a:off x="8126437" y="146346"/>
            <a:ext cx="897227" cy="804683"/>
          </a:xfrm>
          <a:prstGeom prst="rect">
            <a:avLst/>
          </a:prstGeom>
        </p:spPr>
      </p:pic>
      <p:pic>
        <p:nvPicPr>
          <p:cNvPr id="13" name="Hình ảnh 12">
            <a:extLst>
              <a:ext uri="{FF2B5EF4-FFF2-40B4-BE49-F238E27FC236}">
                <a16:creationId xmlns:a16="http://schemas.microsoft.com/office/drawing/2014/main" id="{7D7CB331-E142-4F34-9DCB-C82C09E88AF7}"/>
              </a:ext>
            </a:extLst>
          </p:cNvPr>
          <p:cNvPicPr>
            <a:picLocks noChangeAspect="1"/>
          </p:cNvPicPr>
          <p:nvPr/>
        </p:nvPicPr>
        <p:blipFill>
          <a:blip r:embed="rId5"/>
          <a:stretch>
            <a:fillRect/>
          </a:stretch>
        </p:blipFill>
        <p:spPr>
          <a:xfrm>
            <a:off x="11155192" y="1033879"/>
            <a:ext cx="897227" cy="804683"/>
          </a:xfrm>
          <a:prstGeom prst="rect">
            <a:avLst/>
          </a:prstGeom>
        </p:spPr>
      </p:pic>
      <p:pic>
        <p:nvPicPr>
          <p:cNvPr id="14" name="Hình ảnh 13">
            <a:extLst>
              <a:ext uri="{FF2B5EF4-FFF2-40B4-BE49-F238E27FC236}">
                <a16:creationId xmlns:a16="http://schemas.microsoft.com/office/drawing/2014/main" id="{1C03C9EF-CDDF-4B3E-8E83-B0F337FA8CC1}"/>
              </a:ext>
            </a:extLst>
          </p:cNvPr>
          <p:cNvPicPr>
            <a:picLocks noChangeAspect="1"/>
          </p:cNvPicPr>
          <p:nvPr/>
        </p:nvPicPr>
        <p:blipFill>
          <a:blip r:embed="rId5"/>
          <a:stretch>
            <a:fillRect/>
          </a:stretch>
        </p:blipFill>
        <p:spPr>
          <a:xfrm>
            <a:off x="972549" y="6303706"/>
            <a:ext cx="492558" cy="441753"/>
          </a:xfrm>
          <a:prstGeom prst="rect">
            <a:avLst/>
          </a:prstGeom>
        </p:spPr>
      </p:pic>
      <p:sp>
        <p:nvSpPr>
          <p:cNvPr id="6" name="Hộp Văn bản 15">
            <a:extLst>
              <a:ext uri="{FF2B5EF4-FFF2-40B4-BE49-F238E27FC236}">
                <a16:creationId xmlns:a16="http://schemas.microsoft.com/office/drawing/2014/main" id="{2652508F-98D9-5202-CB37-0985CCCCE4C6}"/>
              </a:ext>
            </a:extLst>
          </p:cNvPr>
          <p:cNvSpPr txBox="1"/>
          <p:nvPr/>
        </p:nvSpPr>
        <p:spPr>
          <a:xfrm>
            <a:off x="349348" y="3242029"/>
            <a:ext cx="7208229"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c.  Khi </a:t>
            </a:r>
            <a:r>
              <a:rPr lang="en-US" sz="2800" b="1" dirty="0" err="1">
                <a:effectLst>
                  <a:outerShdw blurRad="38100" dist="38100" dir="2700000" algn="tl">
                    <a:srgbClr val="000000">
                      <a:alpha val="43137"/>
                    </a:srgbClr>
                  </a:outerShdw>
                </a:effectLst>
              </a:rPr>
              <a:t>vào</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tiết</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học</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đầu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tiên</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69187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defTabSz="1219170"/>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040086" y="3053717"/>
            <a:ext cx="1282545" cy="13497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3581" y="3488960"/>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4755182"/>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389454" y="5371689"/>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277" y="3413652"/>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58406" y="3936395"/>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41549" y="4241800"/>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46893" y="4379550"/>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61813" y="5510103"/>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115414" y="3452932"/>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28">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306497" y="3630635"/>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1101" y="-25589"/>
            <a:ext cx="1083300" cy="91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88135" y="4403494"/>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3" action="ppaction://hlinksldjump"/>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5573" y="685800"/>
            <a:ext cx="1051432"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48" action="ppaction://hlinksldjump"/>
          </p:cNvPr>
          <p:cNvPicPr>
            <a:picLocks noChangeAspect="1" noChangeArrowheads="1"/>
          </p:cNvPicPr>
          <p:nvPr/>
        </p:nvPicPr>
        <p:blipFill>
          <a:blip r:embed="rId49">
            <a:extLst>
              <a:ext uri="{BEBA8EAE-BF5A-486C-A8C5-ECC9F3942E4B}">
                <a14:imgProps xmlns:a14="http://schemas.microsoft.com/office/drawing/2010/main">
                  <a14:imgLayer r:embed="rId5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51" action="ppaction://hlinksldjump"/>
          </p:cNvPr>
          <p:cNvSpPr/>
          <p:nvPr/>
        </p:nvSpPr>
        <p:spPr>
          <a:xfrm>
            <a:off x="10193867" y="1"/>
            <a:ext cx="1981200" cy="6096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r>
              <a:rPr lang="en-US" sz="24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TextBox 3"/>
          <p:cNvSpPr txBox="1"/>
          <p:nvPr/>
        </p:nvSpPr>
        <p:spPr>
          <a:xfrm>
            <a:off x="2150532" y="1092200"/>
            <a:ext cx="7399868" cy="1774973"/>
          </a:xfrm>
          <a:prstGeom prst="rect">
            <a:avLst/>
          </a:prstGeom>
          <a:noFill/>
        </p:spPr>
        <p:txBody>
          <a:bodyPr wrap="square" rtlCol="0">
            <a:spAutoFit/>
          </a:bodyPr>
          <a:lstStyle/>
          <a:p>
            <a:pPr defTabSz="1219170"/>
            <a:r>
              <a:rPr lang="en-US" sz="4267" dirty="0" err="1">
                <a:solidFill>
                  <a:prstClr val="black"/>
                </a:solidFill>
                <a:latin typeface="Times New Roman" pitchFamily="18" charset="0"/>
                <a:cs typeface="Times New Roman" pitchFamily="18" charset="0"/>
              </a:rPr>
              <a:t>Tác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phẩm</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Tôi</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đi</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học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được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viết</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theo</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thể</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loại</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nào</a:t>
            </a:r>
            <a:r>
              <a:rPr lang="en-US" sz="4267" dirty="0">
                <a:solidFill>
                  <a:prstClr val="black"/>
                </a:solidFill>
                <a:latin typeface="Times New Roman" pitchFamily="18" charset="0"/>
                <a:cs typeface="Times New Roman" pitchFamily="18" charset="0"/>
              </a:rPr>
              <a:t>?</a:t>
            </a:r>
          </a:p>
          <a:p>
            <a:pPr defTabSz="1219170"/>
            <a:endParaRPr lang="en-US" sz="2400" dirty="0">
              <a:solidFill>
                <a:prstClr val="black"/>
              </a:solidFill>
              <a:latin typeface="Calibri"/>
            </a:endParaRPr>
          </a:p>
        </p:txBody>
      </p:sp>
      <p:sp>
        <p:nvSpPr>
          <p:cNvPr id="5" name="Rounded Rectangle 4"/>
          <p:cNvSpPr/>
          <p:nvPr/>
        </p:nvSpPr>
        <p:spPr>
          <a:xfrm>
            <a:off x="3657600" y="3225800"/>
            <a:ext cx="4903076"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TextBox 5"/>
          <p:cNvSpPr txBox="1"/>
          <p:nvPr/>
        </p:nvSpPr>
        <p:spPr>
          <a:xfrm>
            <a:off x="4724401" y="3704679"/>
            <a:ext cx="7462760" cy="769441"/>
          </a:xfrm>
          <a:prstGeom prst="rect">
            <a:avLst/>
          </a:prstGeom>
          <a:noFill/>
        </p:spPr>
        <p:txBody>
          <a:bodyPr wrap="square" rtlCol="0">
            <a:spAutoFit/>
          </a:bodyPr>
          <a:lstStyle/>
          <a:p>
            <a:pPr defTabSz="1219170"/>
            <a:r>
              <a:rPr lang="en-US" sz="4400" dirty="0" err="1">
                <a:solidFill>
                  <a:prstClr val="black"/>
                </a:solidFill>
                <a:latin typeface="Calibri"/>
              </a:rPr>
              <a:t>Truyện</a:t>
            </a:r>
            <a:r>
              <a:rPr lang="en-US" sz="4400" dirty="0">
                <a:solidFill>
                  <a:prstClr val="black"/>
                </a:solidFill>
                <a:latin typeface="Calibri"/>
              </a:rPr>
              <a:t> </a:t>
            </a:r>
            <a:r>
              <a:rPr lang="en-US" sz="4400" dirty="0" err="1">
                <a:solidFill>
                  <a:prstClr val="black"/>
                </a:solidFill>
                <a:latin typeface="Calibri"/>
              </a:rPr>
              <a:t>ngắn</a:t>
            </a:r>
            <a:endParaRPr lang="en-US" sz="4400" dirty="0">
              <a:solidFill>
                <a:prstClr val="black"/>
              </a:solidFill>
              <a:latin typeface="Calibri"/>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58000"/>
            <a:ext cx="4064000" cy="2800001"/>
          </a:xfrm>
          <a:prstGeom prst="rect">
            <a:avLst/>
          </a:prstGeom>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82972"/>
            <a:ext cx="7416800" cy="24316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TextBox 3"/>
          <p:cNvSpPr txBox="1"/>
          <p:nvPr/>
        </p:nvSpPr>
        <p:spPr>
          <a:xfrm>
            <a:off x="2289503" y="407912"/>
            <a:ext cx="7104993" cy="1774973"/>
          </a:xfrm>
          <a:prstGeom prst="rect">
            <a:avLst/>
          </a:prstGeom>
          <a:noFill/>
        </p:spPr>
        <p:txBody>
          <a:bodyPr wrap="square" rtlCol="0">
            <a:spAutoFit/>
          </a:bodyPr>
          <a:lstStyle/>
          <a:p>
            <a:pPr defTabSz="1219170"/>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Trình</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kể</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bản</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đi</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267"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p>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5" name="Rounded Rectangle 4"/>
          <p:cNvSpPr/>
          <p:nvPr/>
        </p:nvSpPr>
        <p:spPr>
          <a:xfrm>
            <a:off x="3657600" y="3225800"/>
            <a:ext cx="7213600"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TextBox 5"/>
          <p:cNvSpPr txBox="1"/>
          <p:nvPr/>
        </p:nvSpPr>
        <p:spPr>
          <a:xfrm>
            <a:off x="4289830" y="3714906"/>
            <a:ext cx="7462760" cy="748988"/>
          </a:xfrm>
          <a:prstGeom prst="rect">
            <a:avLst/>
          </a:prstGeom>
          <a:noFill/>
        </p:spPr>
        <p:txBody>
          <a:bodyPr wrap="square" rtlCol="0">
            <a:spAutoFit/>
          </a:bodyPr>
          <a:lstStyle/>
          <a:p>
            <a:pPr defTabSz="1219170"/>
            <a:r>
              <a:rPr lang="en-US" sz="426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Không</a:t>
            </a:r>
            <a:r>
              <a:rPr lang="en-US" sz="426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gian</a:t>
            </a:r>
            <a:r>
              <a:rPr lang="en-US" sz="426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26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426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26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gian</a:t>
            </a:r>
            <a:endParaRPr lang="en-US" sz="2400" b="1" dirty="0">
              <a:solidFill>
                <a:srgbClr val="FF0000"/>
              </a:solidFill>
              <a:effectLst>
                <a:outerShdw blurRad="38100" dist="38100" dir="2700000" algn="tl">
                  <a:srgbClr val="000000">
                    <a:alpha val="43137"/>
                  </a:srgbClr>
                </a:outerShdw>
              </a:effectLst>
              <a:latin typeface="Calibri"/>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TextBox 3"/>
          <p:cNvSpPr txBox="1"/>
          <p:nvPr/>
        </p:nvSpPr>
        <p:spPr>
          <a:xfrm>
            <a:off x="2150532" y="1155126"/>
            <a:ext cx="7399868" cy="1815882"/>
          </a:xfrm>
          <a:prstGeom prst="rect">
            <a:avLst/>
          </a:prstGeom>
          <a:noFill/>
        </p:spPr>
        <p:txBody>
          <a:bodyPr wrap="square" rtlCol="0">
            <a:spAutoFit/>
          </a:bodyPr>
          <a:lstStyle/>
          <a:p>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400" b="1" dirty="0" err="1">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GB" sz="44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defTabSz="1219170"/>
            <a:endParaRPr lang="en-US" sz="2400" dirty="0">
              <a:solidFill>
                <a:prstClr val="black"/>
              </a:solidFill>
              <a:latin typeface="Calibri"/>
            </a:endParaRPr>
          </a:p>
        </p:txBody>
      </p:sp>
      <p:sp>
        <p:nvSpPr>
          <p:cNvPr id="5" name="Rounded Rectangle 4"/>
          <p:cNvSpPr/>
          <p:nvPr/>
        </p:nvSpPr>
        <p:spPr>
          <a:xfrm>
            <a:off x="5112776" y="3198342"/>
            <a:ext cx="3421626"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TextBox 5"/>
          <p:cNvSpPr txBox="1"/>
          <p:nvPr/>
        </p:nvSpPr>
        <p:spPr>
          <a:xfrm>
            <a:off x="5112776" y="3677221"/>
            <a:ext cx="4203290" cy="769441"/>
          </a:xfrm>
          <a:prstGeom prst="rect">
            <a:avLst/>
          </a:prstGeom>
          <a:noFill/>
        </p:spPr>
        <p:txBody>
          <a:bodyPr wrap="square" rtlCol="0">
            <a:spAutoFit/>
          </a:bodyPr>
          <a:lstStyle/>
          <a:p>
            <a:pPr defTabSz="1219170"/>
            <a:r>
              <a:rPr lang="en-US" sz="4400" dirty="0" err="1">
                <a:solidFill>
                  <a:prstClr val="black"/>
                </a:solidFill>
                <a:latin typeface="Calibri"/>
              </a:rPr>
              <a:t>Nhân</a:t>
            </a:r>
            <a:r>
              <a:rPr lang="en-US" sz="4400" dirty="0">
                <a:solidFill>
                  <a:prstClr val="black"/>
                </a:solidFill>
                <a:latin typeface="Calibri"/>
              </a:rPr>
              <a:t> </a:t>
            </a:r>
            <a:r>
              <a:rPr lang="en-US" sz="4400" dirty="0" err="1">
                <a:solidFill>
                  <a:prstClr val="black"/>
                </a:solidFill>
                <a:latin typeface="Calibri"/>
              </a:rPr>
              <a:t>vật</a:t>
            </a:r>
            <a:r>
              <a:rPr lang="en-US" sz="4400" dirty="0">
                <a:solidFill>
                  <a:prstClr val="black"/>
                </a:solidFill>
                <a:latin typeface="Calibri"/>
              </a:rPr>
              <a:t> </a:t>
            </a:r>
            <a:r>
              <a:rPr lang="en-US" sz="4400" dirty="0" err="1">
                <a:solidFill>
                  <a:prstClr val="black"/>
                </a:solidFill>
                <a:latin typeface="Calibri"/>
              </a:rPr>
              <a:t>tôi</a:t>
            </a:r>
            <a:endParaRPr lang="en-US" sz="4400" dirty="0">
              <a:solidFill>
                <a:prstClr val="black"/>
              </a:solidFill>
              <a:latin typeface="Calibri"/>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 y="4316735"/>
            <a:ext cx="3725333" cy="2566667"/>
          </a:xfrm>
          <a:prstGeom prst="rect">
            <a:avLst/>
          </a:prstGeom>
        </p:spPr>
      </p:pic>
    </p:spTree>
    <p:extLst>
      <p:ext uri="{BB962C8B-B14F-4D97-AF65-F5344CB8AC3E}">
        <p14:creationId xmlns:p14="http://schemas.microsoft.com/office/powerpoint/2010/main" val="30271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TextBox 3"/>
          <p:cNvSpPr txBox="1"/>
          <p:nvPr/>
        </p:nvSpPr>
        <p:spPr>
          <a:xfrm>
            <a:off x="2150532" y="1178844"/>
            <a:ext cx="7399868" cy="1774973"/>
          </a:xfrm>
          <a:prstGeom prst="rect">
            <a:avLst/>
          </a:prstGeom>
          <a:noFill/>
        </p:spPr>
        <p:txBody>
          <a:bodyPr wrap="square" rtlCol="0">
            <a:spAutoFit/>
          </a:bodyPr>
          <a:lstStyle/>
          <a:p>
            <a:pPr defTabSz="1219170"/>
            <a:r>
              <a:rPr lang="en-US" sz="4267" dirty="0">
                <a:solidFill>
                  <a:prstClr val="black"/>
                </a:solidFill>
                <a:latin typeface="Times New Roman" pitchFamily="18" charset="0"/>
                <a:cs typeface="Times New Roman" pitchFamily="18" charset="0"/>
              </a:rPr>
              <a:t>PTBĐ </a:t>
            </a:r>
            <a:r>
              <a:rPr lang="en-US" sz="4267" dirty="0" err="1">
                <a:solidFill>
                  <a:prstClr val="black"/>
                </a:solidFill>
                <a:latin typeface="Times New Roman" pitchFamily="18" charset="0"/>
                <a:cs typeface="Times New Roman" pitchFamily="18" charset="0"/>
              </a:rPr>
              <a:t>được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sử</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dụng</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trong</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tác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phẩm</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là</a:t>
            </a:r>
            <a:r>
              <a:rPr lang="en-US" sz="4267" dirty="0">
                <a:solidFill>
                  <a:prstClr val="black"/>
                </a:solidFill>
                <a:latin typeface="Times New Roman" pitchFamily="18" charset="0"/>
                <a:cs typeface="Times New Roman" pitchFamily="18" charset="0"/>
              </a:rPr>
              <a:t>?</a:t>
            </a:r>
          </a:p>
          <a:p>
            <a:pPr defTabSz="1219170"/>
            <a:endParaRPr lang="en-US" sz="2400" dirty="0">
              <a:solidFill>
                <a:prstClr val="black"/>
              </a:solidFill>
              <a:latin typeface="Calibri"/>
            </a:endParaRPr>
          </a:p>
        </p:txBody>
      </p:sp>
      <p:sp>
        <p:nvSpPr>
          <p:cNvPr id="5" name="Rounded Rectangle 4"/>
          <p:cNvSpPr/>
          <p:nvPr/>
        </p:nvSpPr>
        <p:spPr>
          <a:xfrm>
            <a:off x="3657600" y="3225800"/>
            <a:ext cx="7213600"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TextBox 5"/>
          <p:cNvSpPr txBox="1"/>
          <p:nvPr/>
        </p:nvSpPr>
        <p:spPr>
          <a:xfrm>
            <a:off x="3657600" y="3725334"/>
            <a:ext cx="7462760" cy="830997"/>
          </a:xfrm>
          <a:prstGeom prst="rect">
            <a:avLst/>
          </a:prstGeom>
          <a:noFill/>
        </p:spPr>
        <p:txBody>
          <a:bodyPr wrap="square" rtlCol="0">
            <a:spAutoFit/>
          </a:bodyPr>
          <a:lstStyle/>
          <a:p>
            <a:pPr defTabSz="1219170"/>
            <a:r>
              <a:rPr lang="en-US" sz="4800" dirty="0" err="1">
                <a:solidFill>
                  <a:prstClr val="black"/>
                </a:solidFill>
                <a:latin typeface="Calibri"/>
              </a:rPr>
              <a:t>Tự</a:t>
            </a:r>
            <a:r>
              <a:rPr lang="en-US" sz="4800" dirty="0">
                <a:solidFill>
                  <a:prstClr val="black"/>
                </a:solidFill>
                <a:latin typeface="Calibri"/>
              </a:rPr>
              <a:t> </a:t>
            </a:r>
            <a:r>
              <a:rPr lang="en-US" sz="4800" dirty="0" err="1">
                <a:solidFill>
                  <a:prstClr val="black"/>
                </a:solidFill>
                <a:latin typeface="Calibri"/>
              </a:rPr>
              <a:t>sự</a:t>
            </a:r>
            <a:r>
              <a:rPr lang="en-US" sz="4800" dirty="0">
                <a:solidFill>
                  <a:prstClr val="black"/>
                </a:solidFill>
                <a:latin typeface="Calibri"/>
              </a:rPr>
              <a:t>, </a:t>
            </a:r>
            <a:r>
              <a:rPr lang="en-US" sz="4800" dirty="0" err="1">
                <a:solidFill>
                  <a:prstClr val="black"/>
                </a:solidFill>
                <a:latin typeface="Calibri"/>
              </a:rPr>
              <a:t>miêu</a:t>
            </a:r>
            <a:r>
              <a:rPr lang="en-US" sz="4800" dirty="0">
                <a:solidFill>
                  <a:prstClr val="black"/>
                </a:solidFill>
                <a:latin typeface="Calibri"/>
              </a:rPr>
              <a:t> </a:t>
            </a:r>
            <a:r>
              <a:rPr lang="en-US" sz="4800" dirty="0" err="1">
                <a:solidFill>
                  <a:prstClr val="black"/>
                </a:solidFill>
                <a:latin typeface="Calibri"/>
              </a:rPr>
              <a:t>tả</a:t>
            </a:r>
            <a:r>
              <a:rPr lang="en-US" sz="4800" dirty="0">
                <a:solidFill>
                  <a:prstClr val="black"/>
                </a:solidFill>
                <a:latin typeface="Calibri"/>
              </a:rPr>
              <a:t> </a:t>
            </a:r>
            <a:r>
              <a:rPr lang="en-US" sz="4800" dirty="0" err="1">
                <a:solidFill>
                  <a:prstClr val="black"/>
                </a:solidFill>
                <a:latin typeface="Calibri"/>
              </a:rPr>
              <a:t>và</a:t>
            </a:r>
            <a:r>
              <a:rPr lang="en-US" sz="4800" dirty="0">
                <a:solidFill>
                  <a:prstClr val="black"/>
                </a:solidFill>
                <a:latin typeface="Calibri"/>
              </a:rPr>
              <a:t> </a:t>
            </a:r>
            <a:r>
              <a:rPr lang="en-US" sz="4800" dirty="0" err="1">
                <a:solidFill>
                  <a:prstClr val="black"/>
                </a:solidFill>
                <a:latin typeface="Calibri"/>
              </a:rPr>
              <a:t>biểu</a:t>
            </a:r>
            <a:r>
              <a:rPr lang="en-US" sz="4800" dirty="0">
                <a:solidFill>
                  <a:prstClr val="black"/>
                </a:solidFill>
                <a:latin typeface="Calibri"/>
              </a:rPr>
              <a:t> </a:t>
            </a:r>
            <a:r>
              <a:rPr lang="en-US" sz="4800" dirty="0" err="1">
                <a:solidFill>
                  <a:prstClr val="black"/>
                </a:solidFill>
                <a:latin typeface="Calibri"/>
              </a:rPr>
              <a:t>cảm</a:t>
            </a:r>
            <a:endParaRPr lang="en-US" sz="4800" dirty="0">
              <a:solidFill>
                <a:prstClr val="black"/>
              </a:solidFill>
              <a:latin typeface="Calibri"/>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 y="4386735"/>
            <a:ext cx="3623733" cy="2496667"/>
          </a:xfrm>
          <a:prstGeom prst="rect">
            <a:avLst/>
          </a:prstGeom>
        </p:spPr>
      </p:pic>
    </p:spTree>
    <p:extLst>
      <p:ext uri="{BB962C8B-B14F-4D97-AF65-F5344CB8AC3E}">
        <p14:creationId xmlns:p14="http://schemas.microsoft.com/office/powerpoint/2010/main" val="176055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TextBox 3"/>
          <p:cNvSpPr txBox="1"/>
          <p:nvPr/>
        </p:nvSpPr>
        <p:spPr>
          <a:xfrm>
            <a:off x="1998134" y="998325"/>
            <a:ext cx="8532214" cy="1774973"/>
          </a:xfrm>
          <a:prstGeom prst="rect">
            <a:avLst/>
          </a:prstGeom>
          <a:noFill/>
        </p:spPr>
        <p:txBody>
          <a:bodyPr wrap="square" rtlCol="0">
            <a:spAutoFit/>
          </a:bodyPr>
          <a:lstStyle/>
          <a:p>
            <a:pPr defTabSz="1219170"/>
            <a:r>
              <a:rPr lang="en-US" sz="4267" dirty="0" err="1">
                <a:solidFill>
                  <a:prstClr val="black"/>
                </a:solidFill>
                <a:latin typeface="Times New Roman" pitchFamily="18" charset="0"/>
                <a:cs typeface="Times New Roman" pitchFamily="18" charset="0"/>
              </a:rPr>
              <a:t>Nhân</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vật</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chính</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trong</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văn</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bản</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được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miêu</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tả</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chủ</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yếu</a:t>
            </a:r>
            <a:r>
              <a:rPr lang="en-US" sz="4267" dirty="0">
                <a:solidFill>
                  <a:prstClr val="black"/>
                </a:solidFill>
                <a:latin typeface="Times New Roman" pitchFamily="18" charset="0"/>
                <a:cs typeface="Times New Roman" pitchFamily="18" charset="0"/>
              </a:rPr>
              <a:t> ở </a:t>
            </a:r>
            <a:r>
              <a:rPr lang="en-US" sz="4267" dirty="0" err="1">
                <a:solidFill>
                  <a:prstClr val="black"/>
                </a:solidFill>
                <a:latin typeface="Times New Roman" pitchFamily="18" charset="0"/>
                <a:cs typeface="Times New Roman" pitchFamily="18" charset="0"/>
              </a:rPr>
              <a:t>điểm</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nào</a:t>
            </a:r>
            <a:r>
              <a:rPr lang="en-US" sz="4267" dirty="0">
                <a:solidFill>
                  <a:prstClr val="black"/>
                </a:solidFill>
                <a:latin typeface="Times New Roman" pitchFamily="18" charset="0"/>
                <a:cs typeface="Times New Roman" pitchFamily="18" charset="0"/>
              </a:rPr>
              <a:t>?</a:t>
            </a:r>
          </a:p>
          <a:p>
            <a:pPr defTabSz="1219170"/>
            <a:endParaRPr lang="en-US" sz="2400" dirty="0">
              <a:solidFill>
                <a:prstClr val="black"/>
              </a:solidFill>
              <a:latin typeface="Calibri"/>
            </a:endParaRPr>
          </a:p>
        </p:txBody>
      </p:sp>
      <p:sp>
        <p:nvSpPr>
          <p:cNvPr id="5" name="Rounded Rectangle 4"/>
          <p:cNvSpPr/>
          <p:nvPr/>
        </p:nvSpPr>
        <p:spPr>
          <a:xfrm>
            <a:off x="3347884" y="3347814"/>
            <a:ext cx="3436374"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defTabSz="1219170"/>
            <a:endParaRPr lang="en-US" sz="2400" dirty="0">
              <a:solidFill>
                <a:prstClr val="black"/>
              </a:solidFill>
              <a:latin typeface="Calibri"/>
            </a:endParaRPr>
          </a:p>
        </p:txBody>
      </p:sp>
      <p:sp>
        <p:nvSpPr>
          <p:cNvPr id="6" name="TextBox 5"/>
          <p:cNvSpPr txBox="1"/>
          <p:nvPr/>
        </p:nvSpPr>
        <p:spPr>
          <a:xfrm>
            <a:off x="3657600" y="3725334"/>
            <a:ext cx="7462760" cy="830997"/>
          </a:xfrm>
          <a:prstGeom prst="rect">
            <a:avLst/>
          </a:prstGeom>
          <a:noFill/>
        </p:spPr>
        <p:txBody>
          <a:bodyPr wrap="square" rtlCol="0">
            <a:spAutoFit/>
          </a:bodyPr>
          <a:lstStyle/>
          <a:p>
            <a:pPr defTabSz="1219170"/>
            <a:r>
              <a:rPr lang="en-US" sz="4800" dirty="0" err="1">
                <a:solidFill>
                  <a:prstClr val="black"/>
                </a:solidFill>
                <a:latin typeface="Calibri"/>
              </a:rPr>
              <a:t>Tâm</a:t>
            </a:r>
            <a:r>
              <a:rPr lang="en-US" sz="4800" dirty="0">
                <a:solidFill>
                  <a:prstClr val="black"/>
                </a:solidFill>
                <a:latin typeface="Calibri"/>
              </a:rPr>
              <a:t> </a:t>
            </a:r>
            <a:r>
              <a:rPr lang="en-US" sz="4800" dirty="0" err="1">
                <a:solidFill>
                  <a:prstClr val="black"/>
                </a:solidFill>
                <a:latin typeface="Calibri"/>
              </a:rPr>
              <a:t>trạng</a:t>
            </a:r>
            <a:endParaRPr lang="en-US" sz="4800" dirty="0">
              <a:solidFill>
                <a:prstClr val="black"/>
              </a:solidFill>
              <a:latin typeface="Calibri"/>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spTree>
    <p:extLst>
      <p:ext uri="{BB962C8B-B14F-4D97-AF65-F5344CB8AC3E}">
        <p14:creationId xmlns:p14="http://schemas.microsoft.com/office/powerpoint/2010/main" val="13603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TextBox 3"/>
          <p:cNvSpPr txBox="1"/>
          <p:nvPr/>
        </p:nvSpPr>
        <p:spPr>
          <a:xfrm>
            <a:off x="2133600" y="1163569"/>
            <a:ext cx="7399868" cy="1774973"/>
          </a:xfrm>
          <a:prstGeom prst="rect">
            <a:avLst/>
          </a:prstGeom>
          <a:noFill/>
        </p:spPr>
        <p:txBody>
          <a:bodyPr wrap="square" rtlCol="0">
            <a:spAutoFit/>
          </a:bodyPr>
          <a:lstStyle/>
          <a:p>
            <a:pPr defTabSz="1219170"/>
            <a:r>
              <a:rPr lang="en-US" sz="4267" dirty="0" err="1">
                <a:solidFill>
                  <a:prstClr val="black"/>
                </a:solidFill>
                <a:latin typeface="Times New Roman" pitchFamily="18" charset="0"/>
                <a:cs typeface="Times New Roman" pitchFamily="18" charset="0"/>
              </a:rPr>
              <a:t>Truyện</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được</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kể</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theo</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trình</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tự</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nào</a:t>
            </a:r>
            <a:r>
              <a:rPr lang="en-US" sz="4267" dirty="0">
                <a:solidFill>
                  <a:prstClr val="black"/>
                </a:solidFill>
                <a:latin typeface="Times New Roman" pitchFamily="18" charset="0"/>
                <a:cs typeface="Times New Roman" pitchFamily="18" charset="0"/>
              </a:rPr>
              <a:t>?</a:t>
            </a:r>
          </a:p>
          <a:p>
            <a:pPr defTabSz="1219170"/>
            <a:endParaRPr lang="en-US" sz="2400" dirty="0">
              <a:solidFill>
                <a:prstClr val="black"/>
              </a:solidFill>
              <a:latin typeface="Calibri"/>
            </a:endParaRPr>
          </a:p>
        </p:txBody>
      </p:sp>
      <p:sp>
        <p:nvSpPr>
          <p:cNvPr id="5" name="Rounded Rectangle 4"/>
          <p:cNvSpPr/>
          <p:nvPr/>
        </p:nvSpPr>
        <p:spPr>
          <a:xfrm>
            <a:off x="3657600" y="3225800"/>
            <a:ext cx="7213600"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TextBox 5"/>
          <p:cNvSpPr txBox="1"/>
          <p:nvPr/>
        </p:nvSpPr>
        <p:spPr>
          <a:xfrm>
            <a:off x="3657600" y="3725334"/>
            <a:ext cx="7462760" cy="1118319"/>
          </a:xfrm>
          <a:prstGeom prst="rect">
            <a:avLst/>
          </a:prstGeom>
          <a:noFill/>
        </p:spPr>
        <p:txBody>
          <a:bodyPr wrap="square" rtlCol="0">
            <a:spAutoFit/>
          </a:bodyPr>
          <a:lstStyle/>
          <a:p>
            <a:pPr defTabSz="1219170"/>
            <a:r>
              <a:rPr lang="en-US" sz="4267" dirty="0" err="1">
                <a:solidFill>
                  <a:prstClr val="black"/>
                </a:solidFill>
                <a:latin typeface="Times New Roman" pitchFamily="18" charset="0"/>
                <a:cs typeface="Times New Roman" pitchFamily="18" charset="0"/>
              </a:rPr>
              <a:t>Trình</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tự</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không</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gian</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và</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thời</a:t>
            </a:r>
            <a:r>
              <a:rPr lang="en-US" sz="4267" dirty="0">
                <a:solidFill>
                  <a:prstClr val="black"/>
                </a:solidFill>
                <a:latin typeface="Times New Roman" pitchFamily="18" charset="0"/>
                <a:cs typeface="Times New Roman" pitchFamily="18" charset="0"/>
              </a:rPr>
              <a:t> </a:t>
            </a:r>
            <a:r>
              <a:rPr lang="en-US" sz="4267" dirty="0" err="1">
                <a:solidFill>
                  <a:prstClr val="black"/>
                </a:solidFill>
                <a:latin typeface="Times New Roman" pitchFamily="18" charset="0"/>
                <a:cs typeface="Times New Roman" pitchFamily="18" charset="0"/>
              </a:rPr>
              <a:t>gian</a:t>
            </a:r>
            <a:endParaRPr lang="en-US" sz="4267" dirty="0">
              <a:solidFill>
                <a:prstClr val="black"/>
              </a:solidFill>
              <a:latin typeface="Times New Roman" pitchFamily="18" charset="0"/>
              <a:cs typeface="Times New Roman" pitchFamily="18" charset="0"/>
            </a:endParaRPr>
          </a:p>
          <a:p>
            <a:pPr defTabSz="1219170"/>
            <a:endParaRPr lang="en-US" sz="2400" dirty="0">
              <a:solidFill>
                <a:prstClr val="black"/>
              </a:solidFill>
              <a:latin typeface="Calibri"/>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spTree>
    <p:extLst>
      <p:ext uri="{BB962C8B-B14F-4D97-AF65-F5344CB8AC3E}">
        <p14:creationId xmlns:p14="http://schemas.microsoft.com/office/powerpoint/2010/main" val="19813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a:extLst>
              <a:ext uri="{FF2B5EF4-FFF2-40B4-BE49-F238E27FC236}">
                <a16:creationId xmlns:a16="http://schemas.microsoft.com/office/drawing/2014/main" id="{30FD19DE-1A98-1BB6-A558-29AC09F1CBBA}"/>
              </a:ext>
            </a:extLst>
          </p:cNvPr>
          <p:cNvGrpSpPr>
            <a:grpSpLocks noChangeAspect="1"/>
          </p:cNvGrpSpPr>
          <p:nvPr/>
        </p:nvGrpSpPr>
        <p:grpSpPr bwMode="auto">
          <a:xfrm>
            <a:off x="10544" y="2636912"/>
            <a:ext cx="12188825" cy="3219040"/>
            <a:chOff x="0" y="1456"/>
            <a:chExt cx="7678" cy="2235"/>
          </a:xfrm>
          <a:solidFill>
            <a:schemeClr val="accent3"/>
          </a:solidFill>
        </p:grpSpPr>
        <p:sp>
          <p:nvSpPr>
            <p:cNvPr id="3" name="Oval 56">
              <a:extLst>
                <a:ext uri="{FF2B5EF4-FFF2-40B4-BE49-F238E27FC236}">
                  <a16:creationId xmlns:a16="http://schemas.microsoft.com/office/drawing/2014/main" id="{27AA57BF-9553-3E84-530D-37D052F288E1}"/>
                </a:ext>
              </a:extLst>
            </p:cNvPr>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Oval 57">
              <a:extLst>
                <a:ext uri="{FF2B5EF4-FFF2-40B4-BE49-F238E27FC236}">
                  <a16:creationId xmlns:a16="http://schemas.microsoft.com/office/drawing/2014/main" id="{8A59E25B-C92F-C09F-B249-2C44EF2FFF88}"/>
                </a:ext>
              </a:extLst>
            </p:cNvPr>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Oval 58">
              <a:extLst>
                <a:ext uri="{FF2B5EF4-FFF2-40B4-BE49-F238E27FC236}">
                  <a16:creationId xmlns:a16="http://schemas.microsoft.com/office/drawing/2014/main" id="{AD63E36A-C1E5-468C-544F-1A7793A600D4}"/>
                </a:ext>
              </a:extLst>
            </p:cNvPr>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59">
              <a:extLst>
                <a:ext uri="{FF2B5EF4-FFF2-40B4-BE49-F238E27FC236}">
                  <a16:creationId xmlns:a16="http://schemas.microsoft.com/office/drawing/2014/main" id="{C111F200-8794-EBCB-AB8F-35CE8FEF8DF0}"/>
                </a:ext>
              </a:extLst>
            </p:cNvPr>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7" name="图片 2">
            <a:extLst>
              <a:ext uri="{FF2B5EF4-FFF2-40B4-BE49-F238E27FC236}">
                <a16:creationId xmlns:a16="http://schemas.microsoft.com/office/drawing/2014/main" id="{2B1150EC-750F-C7D3-173E-82B3673BC9B7}"/>
              </a:ext>
            </a:extLst>
          </p:cNvPr>
          <p:cNvPicPr>
            <a:picLocks noChangeAspect="1"/>
          </p:cNvPicPr>
          <p:nvPr/>
        </p:nvPicPr>
        <p:blipFill>
          <a:blip r:embed="rId2"/>
          <a:stretch>
            <a:fillRect/>
          </a:stretch>
        </p:blipFill>
        <p:spPr>
          <a:xfrm>
            <a:off x="2502196" y="3423412"/>
            <a:ext cx="6952501" cy="2396250"/>
          </a:xfrm>
          <a:prstGeom prst="rect">
            <a:avLst/>
          </a:prstGeom>
        </p:spPr>
      </p:pic>
      <p:pic>
        <p:nvPicPr>
          <p:cNvPr id="8" name="图片 62">
            <a:extLst>
              <a:ext uri="{FF2B5EF4-FFF2-40B4-BE49-F238E27FC236}">
                <a16:creationId xmlns:a16="http://schemas.microsoft.com/office/drawing/2014/main" id="{358C980D-4C7A-FCBC-8359-7BA5D7A46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4818398"/>
            <a:ext cx="5911427" cy="1860129"/>
          </a:xfrm>
          <a:prstGeom prst="rect">
            <a:avLst/>
          </a:prstGeom>
        </p:spPr>
      </p:pic>
      <p:sp>
        <p:nvSpPr>
          <p:cNvPr id="9" name="文本框 19">
            <a:extLst>
              <a:ext uri="{FF2B5EF4-FFF2-40B4-BE49-F238E27FC236}">
                <a16:creationId xmlns:a16="http://schemas.microsoft.com/office/drawing/2014/main" id="{3E08802F-B91D-AF1B-F086-30B47E2CB34C}"/>
              </a:ext>
            </a:extLst>
          </p:cNvPr>
          <p:cNvSpPr txBox="1"/>
          <p:nvPr/>
        </p:nvSpPr>
        <p:spPr>
          <a:xfrm>
            <a:off x="2318918" y="414852"/>
            <a:ext cx="7554164" cy="1938992"/>
          </a:xfrm>
          <a:prstGeom prst="rect">
            <a:avLst/>
          </a:prstGeom>
          <a:noFill/>
        </p:spPr>
        <p:txBody>
          <a:bodyPr wrap="square" rtlCol="0">
            <a:spAutoFit/>
          </a:bodyPr>
          <a:lstStyle/>
          <a:p>
            <a:pPr algn="ctr"/>
            <a:r>
              <a:rPr lang="en-SG" altLang="zh-CN" sz="8000" b="1" dirty="0" err="1">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Tôi</a:t>
            </a:r>
            <a:r>
              <a:rPr lang="en-SG" altLang="zh-CN" sz="8000" b="1" dirty="0">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SG" altLang="zh-CN" sz="8000" b="1" dirty="0" err="1">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đi</a:t>
            </a:r>
            <a:r>
              <a:rPr lang="en-SG" altLang="zh-CN" sz="8000" b="1" dirty="0">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SG" altLang="zh-CN" sz="8000" b="1" dirty="0" err="1">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học</a:t>
            </a:r>
            <a:endParaRPr lang="en-SG" altLang="zh-CN" sz="8000" b="1" dirty="0">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endParaRPr>
          </a:p>
          <a:p>
            <a:pPr algn="r"/>
            <a:r>
              <a:rPr lang="en-SG" altLang="zh-CN"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_Thanh </a:t>
            </a:r>
            <a:r>
              <a:rPr lang="en-SG" altLang="zh-CN" sz="4000" b="1" dirty="0" err="1">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Tịnh</a:t>
            </a:r>
            <a:r>
              <a:rPr lang="en-SG" altLang="zh-CN"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_</a:t>
            </a:r>
            <a:endParaRPr lang="zh-CN" altLang="en-US"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 name="文本框 20">
            <a:extLst>
              <a:ext uri="{FF2B5EF4-FFF2-40B4-BE49-F238E27FC236}">
                <a16:creationId xmlns:a16="http://schemas.microsoft.com/office/drawing/2014/main" id="{81DC298B-B55E-C504-FDA5-467905709225}"/>
              </a:ext>
            </a:extLst>
          </p:cNvPr>
          <p:cNvSpPr txBox="1"/>
          <p:nvPr/>
        </p:nvSpPr>
        <p:spPr>
          <a:xfrm>
            <a:off x="219107" y="6002946"/>
            <a:ext cx="5043906" cy="584775"/>
          </a:xfrm>
          <a:prstGeom prst="rect">
            <a:avLst/>
          </a:prstGeom>
          <a:noFill/>
        </p:spPr>
        <p:txBody>
          <a:bodyPr wrap="square" rtlCol="0">
            <a:spAutoFit/>
          </a:bodyPr>
          <a:lstStyle/>
          <a:p>
            <a:r>
              <a:rPr lang="en-SG" altLang="zh-CN" sz="3200" b="1" dirty="0">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rPr>
              <a:t>GV: Lê </a:t>
            </a:r>
            <a:r>
              <a:rPr lang="en-SG" altLang="zh-CN" sz="3200" b="1" dirty="0" err="1">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rPr>
              <a:t>Thị</a:t>
            </a:r>
            <a:r>
              <a:rPr lang="en-SG" altLang="zh-CN" sz="3200" b="1" dirty="0">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SG" altLang="zh-CN" sz="3200" b="1" dirty="0" err="1">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rPr>
              <a:t>Thiên</a:t>
            </a:r>
            <a:r>
              <a:rPr lang="en-SG" altLang="zh-CN" sz="3200" b="1" dirty="0">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SG" altLang="zh-CN" sz="3200" b="1" dirty="0" err="1">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rPr>
              <a:t>Hương</a:t>
            </a:r>
            <a:endParaRPr lang="zh-CN" altLang="en-US" sz="3200" b="1" dirty="0">
              <a:solidFill>
                <a:srgbClr val="794026"/>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C51356A9-77B5-FFF2-2A20-8CA996BA50A1}"/>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a:t> </a:t>
            </a:r>
          </a:p>
          <a:p>
            <a:pPr algn="ctr"/>
            <a:endParaRPr lang="en-SG" dirty="0"/>
          </a:p>
        </p:txBody>
      </p:sp>
    </p:spTree>
    <p:extLst>
      <p:ext uri="{BB962C8B-B14F-4D97-AF65-F5344CB8AC3E}">
        <p14:creationId xmlns:p14="http://schemas.microsoft.com/office/powerpoint/2010/main" val="305770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56" presetClass="entr" presetSubtype="0" fill="hold" grpId="1" nodeType="with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by="(-#ppt_w*2)" calcmode="lin" valueType="num">
                                      <p:cBhvr rctx="PPT">
                                        <p:cTn id="14" dur="500" autoRev="1" fill="hold">
                                          <p:stCondLst>
                                            <p:cond delay="0"/>
                                          </p:stCondLst>
                                        </p:cTn>
                                        <p:tgtEl>
                                          <p:spTgt spid="9"/>
                                        </p:tgtEl>
                                        <p:attrNameLst>
                                          <p:attrName>ppt_w</p:attrName>
                                        </p:attrNameLst>
                                      </p:cBhvr>
                                    </p:anim>
                                    <p:anim by="(#ppt_w*0.50)" calcmode="lin" valueType="num">
                                      <p:cBhvr>
                                        <p:cTn id="15" dur="500" decel="50000" autoRev="1" fill="hold">
                                          <p:stCondLst>
                                            <p:cond delay="0"/>
                                          </p:stCondLst>
                                        </p:cTn>
                                        <p:tgtEl>
                                          <p:spTgt spid="9"/>
                                        </p:tgtEl>
                                        <p:attrNameLst>
                                          <p:attrName>ppt_x</p:attrName>
                                        </p:attrNameLst>
                                      </p:cBhvr>
                                    </p:anim>
                                    <p:anim from="(-#ppt_h/2)" to="(#ppt_y)" calcmode="lin" valueType="num">
                                      <p:cBhvr>
                                        <p:cTn id="16" dur="1000" fill="hold">
                                          <p:stCondLst>
                                            <p:cond delay="0"/>
                                          </p:stCondLst>
                                        </p:cTn>
                                        <p:tgtEl>
                                          <p:spTgt spid="9"/>
                                        </p:tgtEl>
                                        <p:attrNameLst>
                                          <p:attrName>ppt_y</p:attrName>
                                        </p:attrNameLst>
                                      </p:cBhvr>
                                    </p:anim>
                                    <p:animRot by="21600000">
                                      <p:cBhvr>
                                        <p:cTn id="17" dur="1000" fill="hold">
                                          <p:stCondLst>
                                            <p:cond delay="0"/>
                                          </p:stCondLst>
                                        </p:cTn>
                                        <p:tgtEl>
                                          <p:spTgt spid="9"/>
                                        </p:tgtEl>
                                        <p:attrNameLst>
                                          <p:attrName>r</p:attrName>
                                        </p:attrNameLst>
                                      </p:cBhvr>
                                    </p:animRot>
                                  </p:childTnLst>
                                </p:cTn>
                              </p:par>
                              <p:par>
                                <p:cTn id="18" presetID="12" presetClass="entr" presetSubtype="2"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3000"/>
                                        <p:tgtEl>
                                          <p:spTgt spid="8"/>
                                        </p:tgtEl>
                                        <p:attrNameLst>
                                          <p:attrName>ppt_x</p:attrName>
                                        </p:attrNameLst>
                                      </p:cBhvr>
                                      <p:tavLst>
                                        <p:tav tm="0">
                                          <p:val>
                                            <p:strVal val="#ppt_x+#ppt_w*1.125000"/>
                                          </p:val>
                                        </p:tav>
                                        <p:tav tm="100000">
                                          <p:val>
                                            <p:strVal val="#ppt_x"/>
                                          </p:val>
                                        </p:tav>
                                      </p:tavLst>
                                    </p:anim>
                                    <p:animEffect transition="in" filter="wipe(left)">
                                      <p:cBhvr>
                                        <p:cTn id="21" dur="3000"/>
                                        <p:tgtEl>
                                          <p:spTgt spid="8"/>
                                        </p:tgtEl>
                                      </p:cBhvr>
                                    </p:animEffect>
                                  </p:childTnLst>
                                </p:cTn>
                              </p:par>
                            </p:childTnLst>
                          </p:cTn>
                        </p:par>
                        <p:par>
                          <p:cTn id="22" fill="hold">
                            <p:stCondLst>
                              <p:cond delay="4000"/>
                            </p:stCondLst>
                            <p:childTnLst>
                              <p:par>
                                <p:cTn id="23" presetID="2" presetClass="entr" presetSubtype="2"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
            <a:extLst>
              <a:ext uri="{FF2B5EF4-FFF2-40B4-BE49-F238E27FC236}">
                <a16:creationId xmlns:a16="http://schemas.microsoft.com/office/drawing/2014/main" id="{3550C5CD-D755-2BF7-5ABA-891C6F1C884B}"/>
              </a:ext>
            </a:extLst>
          </p:cNvPr>
          <p:cNvGraphicFramePr>
            <a:graphicFrameLocks noGrp="1"/>
          </p:cNvGraphicFramePr>
          <p:nvPr>
            <p:ph idx="1"/>
            <p:extLst>
              <p:ext uri="{D42A27DB-BD31-4B8C-83A1-F6EECF244321}">
                <p14:modId xmlns:p14="http://schemas.microsoft.com/office/powerpoint/2010/main" val="1562730419"/>
              </p:ext>
            </p:extLst>
          </p:nvPr>
        </p:nvGraphicFramePr>
        <p:xfrm>
          <a:off x="1981200" y="1343744"/>
          <a:ext cx="8382000" cy="5181600"/>
        </p:xfrm>
        <a:graphic>
          <a:graphicData uri="http://schemas.openxmlformats.org/drawingml/2006/table">
            <a:tbl>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38200">
                  <a:extLst>
                    <a:ext uri="{9D8B030D-6E8A-4147-A177-3AD203B41FA5}">
                      <a16:colId xmlns:a16="http://schemas.microsoft.com/office/drawing/2014/main" val="20009"/>
                    </a:ext>
                  </a:extLst>
                </a:gridCol>
              </a:tblGrid>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Ừ</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 name="WordArt 125">
            <a:extLst>
              <a:ext uri="{FF2B5EF4-FFF2-40B4-BE49-F238E27FC236}">
                <a16:creationId xmlns:a16="http://schemas.microsoft.com/office/drawing/2014/main" id="{2262EE0B-9857-6E3F-93D1-89C95E6D5302}"/>
              </a:ext>
            </a:extLst>
          </p:cNvPr>
          <p:cNvSpPr>
            <a:spLocks noChangeArrowheads="1" noChangeShapeType="1" noTextEdit="1"/>
          </p:cNvSpPr>
          <p:nvPr/>
        </p:nvSpPr>
        <p:spPr bwMode="auto">
          <a:xfrm>
            <a:off x="2351584" y="188640"/>
            <a:ext cx="7379916" cy="931838"/>
          </a:xfrm>
          <a:prstGeom prst="rect">
            <a:avLst/>
          </a:prstGeom>
        </p:spPr>
        <p:txBody>
          <a:bodyPr wrap="none" fromWordArt="1">
            <a:prstTxWarp prst="textPlain">
              <a:avLst>
                <a:gd name="adj" fmla="val 50000"/>
              </a:avLst>
            </a:prstTxWarp>
          </a:bodyPr>
          <a:lstStyle/>
          <a:p>
            <a:pPr algn="ct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tìm</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dòng</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chữ</a:t>
            </a:r>
            <a:endPar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319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8FC26694-A7ED-5969-6835-7FFD67326C85}"/>
              </a:ext>
            </a:extLst>
          </p:cNvPr>
          <p:cNvGraphicFramePr>
            <a:graphicFrameLocks noGrp="1"/>
          </p:cNvGraphicFramePr>
          <p:nvPr>
            <p:ph idx="1"/>
            <p:extLst>
              <p:ext uri="{D42A27DB-BD31-4B8C-83A1-F6EECF244321}">
                <p14:modId xmlns:p14="http://schemas.microsoft.com/office/powerpoint/2010/main" val="3537213556"/>
              </p:ext>
            </p:extLst>
          </p:nvPr>
        </p:nvGraphicFramePr>
        <p:xfrm>
          <a:off x="1981200" y="1343744"/>
          <a:ext cx="8382000" cy="5234624"/>
        </p:xfrm>
        <a:graphic>
          <a:graphicData uri="http://schemas.openxmlformats.org/drawingml/2006/table">
            <a:tbl>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38200">
                  <a:extLst>
                    <a:ext uri="{9D8B030D-6E8A-4147-A177-3AD203B41FA5}">
                      <a16:colId xmlns:a16="http://schemas.microsoft.com/office/drawing/2014/main" val="20009"/>
                    </a:ext>
                  </a:extLst>
                </a:gridCol>
              </a:tblGrid>
              <a:tr h="5711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Ừ</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 name="WordArt 125">
            <a:extLst>
              <a:ext uri="{FF2B5EF4-FFF2-40B4-BE49-F238E27FC236}">
                <a16:creationId xmlns:a16="http://schemas.microsoft.com/office/drawing/2014/main" id="{C25AB5A1-C11E-2CB9-4ED5-BE7DC57C4E40}"/>
              </a:ext>
            </a:extLst>
          </p:cNvPr>
          <p:cNvSpPr>
            <a:spLocks noChangeArrowheads="1" noChangeShapeType="1" noTextEdit="1"/>
          </p:cNvSpPr>
          <p:nvPr/>
        </p:nvSpPr>
        <p:spPr bwMode="auto">
          <a:xfrm>
            <a:off x="2351584" y="188640"/>
            <a:ext cx="7379916" cy="931838"/>
          </a:xfrm>
          <a:prstGeom prst="rect">
            <a:avLst/>
          </a:prstGeom>
        </p:spPr>
        <p:txBody>
          <a:bodyPr wrap="none" fromWordArt="1">
            <a:prstTxWarp prst="textPlain">
              <a:avLst>
                <a:gd name="adj" fmla="val 50000"/>
              </a:avLst>
            </a:prstTxWarp>
          </a:bodyPr>
          <a:lstStyle/>
          <a:p>
            <a:pPr algn="ct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tìm</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dòng</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chữ</a:t>
            </a:r>
            <a:endPar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Rectangle 137">
            <a:extLst>
              <a:ext uri="{FF2B5EF4-FFF2-40B4-BE49-F238E27FC236}">
                <a16:creationId xmlns:a16="http://schemas.microsoft.com/office/drawing/2014/main" id="{B363AA1D-2CB7-7F6D-45FC-0CBF149D9DBA}"/>
              </a:ext>
            </a:extLst>
          </p:cNvPr>
          <p:cNvSpPr>
            <a:spLocks noChangeArrowheads="1"/>
          </p:cNvSpPr>
          <p:nvPr/>
        </p:nvSpPr>
        <p:spPr bwMode="auto">
          <a:xfrm>
            <a:off x="1981200" y="1373088"/>
            <a:ext cx="6705600" cy="533400"/>
          </a:xfrm>
          <a:prstGeom prst="rect">
            <a:avLst/>
          </a:prstGeom>
          <a:solidFill>
            <a:schemeClr val="accent1">
              <a:alpha val="0"/>
            </a:schemeClr>
          </a:solidFill>
          <a:ln w="349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Rectangle 139">
            <a:extLst>
              <a:ext uri="{FF2B5EF4-FFF2-40B4-BE49-F238E27FC236}">
                <a16:creationId xmlns:a16="http://schemas.microsoft.com/office/drawing/2014/main" id="{61DECAC2-C27F-1242-24D0-7F31B198DB6F}"/>
              </a:ext>
            </a:extLst>
          </p:cNvPr>
          <p:cNvSpPr>
            <a:spLocks noChangeArrowheads="1"/>
          </p:cNvSpPr>
          <p:nvPr/>
        </p:nvSpPr>
        <p:spPr bwMode="auto">
          <a:xfrm>
            <a:off x="1981200" y="1340768"/>
            <a:ext cx="838200" cy="4752528"/>
          </a:xfrm>
          <a:prstGeom prst="rect">
            <a:avLst/>
          </a:prstGeom>
          <a:solidFill>
            <a:schemeClr val="accent1">
              <a:alpha val="0"/>
            </a:schemeClr>
          </a:solidFill>
          <a:ln w="349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Rectangle 140">
            <a:extLst>
              <a:ext uri="{FF2B5EF4-FFF2-40B4-BE49-F238E27FC236}">
                <a16:creationId xmlns:a16="http://schemas.microsoft.com/office/drawing/2014/main" id="{C5FDCB1A-3D64-451E-CB6E-62BC13DCCF17}"/>
              </a:ext>
            </a:extLst>
          </p:cNvPr>
          <p:cNvSpPr>
            <a:spLocks noChangeArrowheads="1"/>
          </p:cNvSpPr>
          <p:nvPr/>
        </p:nvSpPr>
        <p:spPr bwMode="auto">
          <a:xfrm>
            <a:off x="2819400" y="3975728"/>
            <a:ext cx="7543800" cy="533400"/>
          </a:xfrm>
          <a:prstGeom prst="rect">
            <a:avLst/>
          </a:prstGeom>
          <a:solidFill>
            <a:schemeClr val="accent1">
              <a:alpha val="0"/>
            </a:schemeClr>
          </a:solidFill>
          <a:ln w="349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Rectangle 142">
            <a:extLst>
              <a:ext uri="{FF2B5EF4-FFF2-40B4-BE49-F238E27FC236}">
                <a16:creationId xmlns:a16="http://schemas.microsoft.com/office/drawing/2014/main" id="{DCE949BF-4DC2-FD1D-039D-2879139E8716}"/>
              </a:ext>
            </a:extLst>
          </p:cNvPr>
          <p:cNvSpPr>
            <a:spLocks noChangeArrowheads="1"/>
          </p:cNvSpPr>
          <p:nvPr/>
        </p:nvSpPr>
        <p:spPr bwMode="auto">
          <a:xfrm>
            <a:off x="1981200" y="5559896"/>
            <a:ext cx="4191000" cy="533400"/>
          </a:xfrm>
          <a:prstGeom prst="rect">
            <a:avLst/>
          </a:prstGeom>
          <a:solidFill>
            <a:schemeClr val="accent1">
              <a:alpha val="0"/>
            </a:schemeClr>
          </a:solidFill>
          <a:ln w="349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Rectangle 143">
            <a:extLst>
              <a:ext uri="{FF2B5EF4-FFF2-40B4-BE49-F238E27FC236}">
                <a16:creationId xmlns:a16="http://schemas.microsoft.com/office/drawing/2014/main" id="{3CF8B998-D669-9372-0AFD-8F34FBA7AAA6}"/>
              </a:ext>
            </a:extLst>
          </p:cNvPr>
          <p:cNvSpPr>
            <a:spLocks noChangeArrowheads="1"/>
          </p:cNvSpPr>
          <p:nvPr/>
        </p:nvSpPr>
        <p:spPr bwMode="auto">
          <a:xfrm>
            <a:off x="2819400" y="2467744"/>
            <a:ext cx="4191000" cy="457200"/>
          </a:xfrm>
          <a:prstGeom prst="rect">
            <a:avLst/>
          </a:prstGeom>
          <a:solidFill>
            <a:schemeClr val="accent1">
              <a:alpha val="0"/>
            </a:schemeClr>
          </a:solidFill>
          <a:ln w="349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4040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ppt_w*0.05"/>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anim calcmode="lin" valueType="num">
                                      <p:cBhvr>
                                        <p:cTn id="24" dur="500" fill="hold"/>
                                        <p:tgtEl>
                                          <p:spTgt spid="8"/>
                                        </p:tgtEl>
                                        <p:attrNameLst>
                                          <p:attrName>ppt_x</p:attrName>
                                        </p:attrNameLst>
                                      </p:cBhvr>
                                      <p:tavLst>
                                        <p:tav tm="0">
                                          <p:val>
                                            <p:strVal val="#ppt_x-.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to="" calcmode="lin" valueType="num">
                                      <p:cBhvr>
                                        <p:cTn id="31" dur="1" fill="hold"/>
                                        <p:tgtEl>
                                          <p:spTgt spid="9"/>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to="" calcmode="lin" valueType="num">
                                      <p:cBhvr>
                                        <p:cTn id="36" dur="1" fill="hold"/>
                                        <p:tgtEl>
                                          <p:spTgt spid="7"/>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9D9D3-02F8-153C-C0DB-87AD64B1AD4D}"/>
              </a:ext>
            </a:extLst>
          </p:cNvPr>
          <p:cNvSpPr txBox="1"/>
          <p:nvPr/>
        </p:nvSpPr>
        <p:spPr>
          <a:xfrm>
            <a:off x="4693289" y="236029"/>
            <a:ext cx="4401649" cy="2123658"/>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 DÒ</a:t>
            </a:r>
          </a:p>
          <a:p>
            <a:endParaRPr lang="en-GB"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73BF5E8-4BA0-84D0-2827-807FB1BAEEC5}"/>
              </a:ext>
            </a:extLst>
          </p:cNvPr>
          <p:cNvSpPr txBox="1"/>
          <p:nvPr/>
        </p:nvSpPr>
        <p:spPr>
          <a:xfrm>
            <a:off x="1120877" y="1297858"/>
            <a:ext cx="10574594" cy="4031873"/>
          </a:xfrm>
          <a:prstGeom prst="rect">
            <a:avLst/>
          </a:prstGeom>
          <a:noFill/>
        </p:spPr>
        <p:txBody>
          <a:bodyPr wrap="square" rtlCol="0">
            <a:spAutoFit/>
          </a:bodyPr>
          <a:lstStyle/>
          <a:p>
            <a:pPr marL="285750" indent="-285750" algn="just">
              <a:buFontTx/>
              <a:buChar char="-"/>
            </a:pPr>
            <a:r>
              <a:rPr lang="en-GB"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 LẠI THỂ LOẠI TRUYỆN NGẮN VÀ PHẦN 1</a:t>
            </a:r>
          </a:p>
          <a:p>
            <a:pPr marL="285750" indent="-285750" algn="just">
              <a:buFontTx/>
              <a:buChar char="-"/>
            </a:pP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 BỊ TIẾP PHẦN 2</a:t>
            </a:r>
            <a:r>
              <a:rPr lang="en-GB"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TÂM TRẠNG CỦA NHÂN VẬT TÔI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NGÀY ĐẦU TIÊN ĐẾN TRƯỜNG VÀ TẤM LÒNG CỦA NGƯỜI LỚN DÀNH CHO CÁC EM</a:t>
            </a:r>
          </a:p>
          <a:p>
            <a:pPr marL="285750" indent="-285750" algn="just">
              <a:buFontTx/>
              <a:buChar char="-"/>
            </a:pP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LẠI VĂN BẢN VÀ TRẢ LỜI Ý CHÍNH CÂU HỎI ĐỌC HIỂU PHÍA SAU SGK. </a:t>
            </a:r>
          </a:p>
          <a:p>
            <a:pPr algn="just"/>
            <a:r>
              <a:rPr lang="en-GB"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8" name="Picture 340">
            <a:extLst>
              <a:ext uri="{FF2B5EF4-FFF2-40B4-BE49-F238E27FC236}">
                <a16:creationId xmlns:a16="http://schemas.microsoft.com/office/drawing/2014/main" id="{5261E26E-CE7E-05BF-8354-3DD2509286FB}"/>
              </a:ext>
            </a:extLst>
          </p:cNvPr>
          <p:cNvPicPr>
            <a:picLocks noChangeAspect="1"/>
          </p:cNvPicPr>
          <p:nvPr/>
        </p:nvPicPr>
        <p:blipFill>
          <a:blip r:embed="rId2"/>
          <a:stretch>
            <a:fillRect/>
          </a:stretch>
        </p:blipFill>
        <p:spPr>
          <a:xfrm>
            <a:off x="421807" y="237651"/>
            <a:ext cx="2247900" cy="841839"/>
          </a:xfrm>
          <a:prstGeom prst="rect">
            <a:avLst/>
          </a:prstGeom>
        </p:spPr>
      </p:pic>
      <p:pic>
        <p:nvPicPr>
          <p:cNvPr id="9" name="Hình ảnh 53">
            <a:extLst>
              <a:ext uri="{FF2B5EF4-FFF2-40B4-BE49-F238E27FC236}">
                <a16:creationId xmlns:a16="http://schemas.microsoft.com/office/drawing/2014/main" id="{C8686329-863E-DFF6-52BE-6B5C87D81A67}"/>
              </a:ext>
            </a:extLst>
          </p:cNvPr>
          <p:cNvPicPr>
            <a:picLocks noChangeAspect="1"/>
          </p:cNvPicPr>
          <p:nvPr/>
        </p:nvPicPr>
        <p:blipFill>
          <a:blip r:embed="rId3"/>
          <a:stretch>
            <a:fillRect/>
          </a:stretch>
        </p:blipFill>
        <p:spPr>
          <a:xfrm>
            <a:off x="813384" y="5254612"/>
            <a:ext cx="957155" cy="1603387"/>
          </a:xfrm>
          <a:prstGeom prst="rect">
            <a:avLst/>
          </a:prstGeom>
        </p:spPr>
      </p:pic>
      <p:pic>
        <p:nvPicPr>
          <p:cNvPr id="10" name="Picture 340">
            <a:extLst>
              <a:ext uri="{FF2B5EF4-FFF2-40B4-BE49-F238E27FC236}">
                <a16:creationId xmlns:a16="http://schemas.microsoft.com/office/drawing/2014/main" id="{D409C6F3-6C7D-6979-EA6D-4453CFCA2811}"/>
              </a:ext>
            </a:extLst>
          </p:cNvPr>
          <p:cNvPicPr>
            <a:picLocks noChangeAspect="1"/>
          </p:cNvPicPr>
          <p:nvPr/>
        </p:nvPicPr>
        <p:blipFill>
          <a:blip r:embed="rId2"/>
          <a:stretch>
            <a:fillRect/>
          </a:stretch>
        </p:blipFill>
        <p:spPr>
          <a:xfrm>
            <a:off x="9725569" y="168477"/>
            <a:ext cx="2247900" cy="841839"/>
          </a:xfrm>
          <a:prstGeom prst="rect">
            <a:avLst/>
          </a:prstGeom>
        </p:spPr>
      </p:pic>
      <p:pic>
        <p:nvPicPr>
          <p:cNvPr id="11" name="Hình ảnh 53">
            <a:extLst>
              <a:ext uri="{FF2B5EF4-FFF2-40B4-BE49-F238E27FC236}">
                <a16:creationId xmlns:a16="http://schemas.microsoft.com/office/drawing/2014/main" id="{D2CE5CFD-7EE2-9777-00A6-679DEE5CB078}"/>
              </a:ext>
            </a:extLst>
          </p:cNvPr>
          <p:cNvPicPr>
            <a:picLocks noChangeAspect="1"/>
          </p:cNvPicPr>
          <p:nvPr/>
        </p:nvPicPr>
        <p:blipFill>
          <a:blip r:embed="rId3"/>
          <a:stretch>
            <a:fillRect/>
          </a:stretch>
        </p:blipFill>
        <p:spPr>
          <a:xfrm>
            <a:off x="9246991" y="5254613"/>
            <a:ext cx="957155" cy="1603387"/>
          </a:xfrm>
          <a:prstGeom prst="rect">
            <a:avLst/>
          </a:prstGeom>
        </p:spPr>
      </p:pic>
      <p:pic>
        <p:nvPicPr>
          <p:cNvPr id="12" name="Hình ảnh 53">
            <a:extLst>
              <a:ext uri="{FF2B5EF4-FFF2-40B4-BE49-F238E27FC236}">
                <a16:creationId xmlns:a16="http://schemas.microsoft.com/office/drawing/2014/main" id="{C79E8034-B38F-2815-342B-83F182B4E20A}"/>
              </a:ext>
            </a:extLst>
          </p:cNvPr>
          <p:cNvPicPr>
            <a:picLocks noChangeAspect="1"/>
          </p:cNvPicPr>
          <p:nvPr/>
        </p:nvPicPr>
        <p:blipFill>
          <a:blip r:embed="rId3"/>
          <a:stretch>
            <a:fillRect/>
          </a:stretch>
        </p:blipFill>
        <p:spPr>
          <a:xfrm>
            <a:off x="4693289" y="5283743"/>
            <a:ext cx="957155" cy="1603387"/>
          </a:xfrm>
          <a:prstGeom prst="rect">
            <a:avLst/>
          </a:prstGeom>
        </p:spPr>
      </p:pic>
      <p:pic>
        <p:nvPicPr>
          <p:cNvPr id="13" name="Hình ảnh 53">
            <a:extLst>
              <a:ext uri="{FF2B5EF4-FFF2-40B4-BE49-F238E27FC236}">
                <a16:creationId xmlns:a16="http://schemas.microsoft.com/office/drawing/2014/main" id="{A2094E00-1934-00CD-9781-92FF1F702644}"/>
              </a:ext>
            </a:extLst>
          </p:cNvPr>
          <p:cNvPicPr>
            <a:picLocks noChangeAspect="1"/>
          </p:cNvPicPr>
          <p:nvPr/>
        </p:nvPicPr>
        <p:blipFill>
          <a:blip r:embed="rId3"/>
          <a:stretch>
            <a:fillRect/>
          </a:stretch>
        </p:blipFill>
        <p:spPr>
          <a:xfrm>
            <a:off x="5821665" y="5283743"/>
            <a:ext cx="957155" cy="1603387"/>
          </a:xfrm>
          <a:prstGeom prst="rect">
            <a:avLst/>
          </a:prstGeom>
        </p:spPr>
      </p:pic>
      <p:pic>
        <p:nvPicPr>
          <p:cNvPr id="14" name="Hình ảnh 53">
            <a:extLst>
              <a:ext uri="{FF2B5EF4-FFF2-40B4-BE49-F238E27FC236}">
                <a16:creationId xmlns:a16="http://schemas.microsoft.com/office/drawing/2014/main" id="{E25F2AF4-4D53-9E4F-3E3E-EDFAE9CDB06E}"/>
              </a:ext>
            </a:extLst>
          </p:cNvPr>
          <p:cNvPicPr>
            <a:picLocks noChangeAspect="1"/>
          </p:cNvPicPr>
          <p:nvPr/>
        </p:nvPicPr>
        <p:blipFill>
          <a:blip r:embed="rId3"/>
          <a:stretch>
            <a:fillRect/>
          </a:stretch>
        </p:blipFill>
        <p:spPr>
          <a:xfrm>
            <a:off x="6990239" y="5254611"/>
            <a:ext cx="957155" cy="1603387"/>
          </a:xfrm>
          <a:prstGeom prst="rect">
            <a:avLst/>
          </a:prstGeom>
        </p:spPr>
      </p:pic>
      <p:pic>
        <p:nvPicPr>
          <p:cNvPr id="15" name="Hình ảnh 53">
            <a:extLst>
              <a:ext uri="{FF2B5EF4-FFF2-40B4-BE49-F238E27FC236}">
                <a16:creationId xmlns:a16="http://schemas.microsoft.com/office/drawing/2014/main" id="{71BB5F7A-B406-2E17-AB6F-F735DE56636D}"/>
              </a:ext>
            </a:extLst>
          </p:cNvPr>
          <p:cNvPicPr>
            <a:picLocks noChangeAspect="1"/>
          </p:cNvPicPr>
          <p:nvPr/>
        </p:nvPicPr>
        <p:blipFill>
          <a:blip r:embed="rId3"/>
          <a:stretch>
            <a:fillRect/>
          </a:stretch>
        </p:blipFill>
        <p:spPr>
          <a:xfrm>
            <a:off x="10284542" y="5254613"/>
            <a:ext cx="957155" cy="1603387"/>
          </a:xfrm>
          <a:prstGeom prst="rect">
            <a:avLst/>
          </a:prstGeom>
        </p:spPr>
      </p:pic>
      <p:pic>
        <p:nvPicPr>
          <p:cNvPr id="16" name="Hình ảnh 53">
            <a:extLst>
              <a:ext uri="{FF2B5EF4-FFF2-40B4-BE49-F238E27FC236}">
                <a16:creationId xmlns:a16="http://schemas.microsoft.com/office/drawing/2014/main" id="{D2E15BD7-0C9B-D2AF-C543-0837F6CD0EBE}"/>
              </a:ext>
            </a:extLst>
          </p:cNvPr>
          <p:cNvPicPr>
            <a:picLocks noChangeAspect="1"/>
          </p:cNvPicPr>
          <p:nvPr/>
        </p:nvPicPr>
        <p:blipFill>
          <a:blip r:embed="rId3"/>
          <a:stretch>
            <a:fillRect/>
          </a:stretch>
        </p:blipFill>
        <p:spPr>
          <a:xfrm>
            <a:off x="8158813" y="5283743"/>
            <a:ext cx="957155" cy="1603387"/>
          </a:xfrm>
          <a:prstGeom prst="rect">
            <a:avLst/>
          </a:prstGeom>
        </p:spPr>
      </p:pic>
      <p:pic>
        <p:nvPicPr>
          <p:cNvPr id="17" name="Hình ảnh 53">
            <a:extLst>
              <a:ext uri="{FF2B5EF4-FFF2-40B4-BE49-F238E27FC236}">
                <a16:creationId xmlns:a16="http://schemas.microsoft.com/office/drawing/2014/main" id="{96FA2C81-6EF0-4CBE-C0B9-4FFF021E9F00}"/>
              </a:ext>
            </a:extLst>
          </p:cNvPr>
          <p:cNvPicPr>
            <a:picLocks noChangeAspect="1"/>
          </p:cNvPicPr>
          <p:nvPr/>
        </p:nvPicPr>
        <p:blipFill>
          <a:blip r:embed="rId3"/>
          <a:stretch>
            <a:fillRect/>
          </a:stretch>
        </p:blipFill>
        <p:spPr>
          <a:xfrm>
            <a:off x="1788049" y="5224749"/>
            <a:ext cx="957155" cy="1603387"/>
          </a:xfrm>
          <a:prstGeom prst="rect">
            <a:avLst/>
          </a:prstGeom>
        </p:spPr>
      </p:pic>
      <p:pic>
        <p:nvPicPr>
          <p:cNvPr id="18" name="Hình ảnh 53">
            <a:extLst>
              <a:ext uri="{FF2B5EF4-FFF2-40B4-BE49-F238E27FC236}">
                <a16:creationId xmlns:a16="http://schemas.microsoft.com/office/drawing/2014/main" id="{472D3638-1AAA-0433-3E08-24061131B209}"/>
              </a:ext>
            </a:extLst>
          </p:cNvPr>
          <p:cNvPicPr>
            <a:picLocks noChangeAspect="1"/>
          </p:cNvPicPr>
          <p:nvPr/>
        </p:nvPicPr>
        <p:blipFill>
          <a:blip r:embed="rId3"/>
          <a:stretch>
            <a:fillRect/>
          </a:stretch>
        </p:blipFill>
        <p:spPr>
          <a:xfrm>
            <a:off x="2743958" y="5254610"/>
            <a:ext cx="957155" cy="1603387"/>
          </a:xfrm>
          <a:prstGeom prst="rect">
            <a:avLst/>
          </a:prstGeom>
        </p:spPr>
      </p:pic>
      <p:pic>
        <p:nvPicPr>
          <p:cNvPr id="19" name="Hình ảnh 53">
            <a:extLst>
              <a:ext uri="{FF2B5EF4-FFF2-40B4-BE49-F238E27FC236}">
                <a16:creationId xmlns:a16="http://schemas.microsoft.com/office/drawing/2014/main" id="{DC3FC2CE-7A95-D391-E93B-FF887A9B10FE}"/>
              </a:ext>
            </a:extLst>
          </p:cNvPr>
          <p:cNvPicPr>
            <a:picLocks noChangeAspect="1"/>
          </p:cNvPicPr>
          <p:nvPr/>
        </p:nvPicPr>
        <p:blipFill>
          <a:blip r:embed="rId3"/>
          <a:stretch>
            <a:fillRect/>
          </a:stretch>
        </p:blipFill>
        <p:spPr>
          <a:xfrm>
            <a:off x="3626521" y="5283743"/>
            <a:ext cx="957155" cy="1603387"/>
          </a:xfrm>
          <a:prstGeom prst="rect">
            <a:avLst/>
          </a:prstGeom>
        </p:spPr>
      </p:pic>
    </p:spTree>
    <p:extLst>
      <p:ext uri="{BB962C8B-B14F-4D97-AF65-F5344CB8AC3E}">
        <p14:creationId xmlns:p14="http://schemas.microsoft.com/office/powerpoint/2010/main" val="24119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75B89375-60E1-14C8-5FE5-A62392A72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769906"/>
            <a:ext cx="10369152" cy="5318187"/>
          </a:xfrm>
          <a:prstGeom prst="rect">
            <a:avLst/>
          </a:prstGeom>
        </p:spPr>
      </p:pic>
      <p:sp>
        <p:nvSpPr>
          <p:cNvPr id="3" name="Rectangle 2">
            <a:extLst>
              <a:ext uri="{FF2B5EF4-FFF2-40B4-BE49-F238E27FC236}">
                <a16:creationId xmlns:a16="http://schemas.microsoft.com/office/drawing/2014/main" id="{E5E5DF11-8541-075A-52D1-A8B25EE3E0D2}"/>
              </a:ext>
            </a:extLst>
          </p:cNvPr>
          <p:cNvSpPr/>
          <p:nvPr/>
        </p:nvSpPr>
        <p:spPr>
          <a:xfrm>
            <a:off x="2207568" y="3789040"/>
            <a:ext cx="8840751" cy="1200312"/>
          </a:xfrm>
          <a:prstGeom prst="rect">
            <a:avLst/>
          </a:prstGeom>
          <a:noFill/>
        </p:spPr>
        <p:txBody>
          <a:bodyPr wrap="square" lIns="91425" tIns="45712" rIns="91425" bIns="45712">
            <a:spAutoFit/>
          </a:bodyPr>
          <a:lstStyle/>
          <a:p>
            <a:pPr algn="ct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I.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Tìm</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hiểu</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chung</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AC627877-4A25-1755-03B6-F80DC93E5FEF}"/>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a:t> </a:t>
            </a:r>
          </a:p>
          <a:p>
            <a:pPr algn="ctr"/>
            <a:endParaRPr lang="en-SG" dirty="0"/>
          </a:p>
        </p:txBody>
      </p:sp>
    </p:spTree>
    <p:extLst>
      <p:ext uri="{BB962C8B-B14F-4D97-AF65-F5344CB8AC3E}">
        <p14:creationId xmlns:p14="http://schemas.microsoft.com/office/powerpoint/2010/main" val="2085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D906B763-D811-78D2-BFA7-06A17CFB38E6}"/>
              </a:ext>
            </a:extLst>
          </p:cNvPr>
          <p:cNvSpPr txBox="1"/>
          <p:nvPr/>
        </p:nvSpPr>
        <p:spPr>
          <a:xfrm>
            <a:off x="6384032" y="421213"/>
            <a:ext cx="2903395"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1.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giả</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grpSp>
        <p:nvGrpSpPr>
          <p:cNvPr id="3" name="Group 2">
            <a:extLst>
              <a:ext uri="{FF2B5EF4-FFF2-40B4-BE49-F238E27FC236}">
                <a16:creationId xmlns:a16="http://schemas.microsoft.com/office/drawing/2014/main" id="{4DB86A99-086C-BA64-7D80-98DAFA53F68F}"/>
              </a:ext>
            </a:extLst>
          </p:cNvPr>
          <p:cNvGrpSpPr/>
          <p:nvPr/>
        </p:nvGrpSpPr>
        <p:grpSpPr>
          <a:xfrm>
            <a:off x="551384" y="836712"/>
            <a:ext cx="3168352" cy="4142734"/>
            <a:chOff x="521883" y="1772816"/>
            <a:chExt cx="3310731" cy="3911597"/>
          </a:xfrm>
        </p:grpSpPr>
        <p:sp>
          <p:nvSpPr>
            <p:cNvPr id="4" name="Freeform 56">
              <a:extLst>
                <a:ext uri="{FF2B5EF4-FFF2-40B4-BE49-F238E27FC236}">
                  <a16:creationId xmlns:a16="http://schemas.microsoft.com/office/drawing/2014/main" id="{ED2D39E5-DF7C-07B6-0E13-4EF581BF7F9B}"/>
                </a:ext>
              </a:extLst>
            </p:cNvPr>
            <p:cNvSpPr/>
            <p:nvPr/>
          </p:nvSpPr>
          <p:spPr bwMode="auto">
            <a:xfrm rot="5400000">
              <a:off x="221450" y="2073249"/>
              <a:ext cx="3911597" cy="3310731"/>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2"/>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05448"/>
                </a:solidFill>
                <a:latin typeface="+mn-lt"/>
                <a:ea typeface="+mn-ea"/>
                <a:cs typeface="+mn-ea"/>
              </a:endParaRPr>
            </a:p>
          </p:txBody>
        </p:sp>
        <p:pic>
          <p:nvPicPr>
            <p:cNvPr id="5" name="Picture 2" descr="Trang thÆ¡ Thanh Tá»nh - Tráº§n VÄn Ninh (21 bÃ i thÆ¡)">
              <a:extLst>
                <a:ext uri="{FF2B5EF4-FFF2-40B4-BE49-F238E27FC236}">
                  <a16:creationId xmlns:a16="http://schemas.microsoft.com/office/drawing/2014/main" id="{10E91F90-7036-354F-3725-E6D6A0FC2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916832"/>
              <a:ext cx="2819685" cy="3661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77A56BF0-EE00-2E18-BE6B-63E8DA56ED86}"/>
              </a:ext>
            </a:extLst>
          </p:cNvPr>
          <p:cNvSpPr txBox="1"/>
          <p:nvPr/>
        </p:nvSpPr>
        <p:spPr>
          <a:xfrm>
            <a:off x="4511824" y="1659293"/>
            <a:ext cx="7272808" cy="584759"/>
          </a:xfrm>
          <a:prstGeom prst="rect">
            <a:avLst/>
          </a:prstGeom>
          <a:noFill/>
        </p:spPr>
        <p:txBody>
          <a:bodyPr wrap="square" lIns="91425" tIns="45712" rIns="91425" bIns="45712" rtlCol="0">
            <a:spAutoFit/>
          </a:bodyPr>
          <a:lstStyle/>
          <a:p>
            <a:pPr algn="just"/>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en-SG" sz="3200" b="1" dirty="0" err="1">
                <a:solidFill>
                  <a:srgbClr val="FF0066"/>
                </a:solidFill>
                <a:latin typeface="Times New Roman" panose="02020603050405020304" pitchFamily="18" charset="0"/>
                <a:ea typeface="微软雅黑"/>
                <a:cs typeface="Times New Roman" panose="02020603050405020304" pitchFamily="18" charset="0"/>
              </a:rPr>
              <a:t>Tên</a:t>
            </a:r>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en-SG" sz="3200" b="1" dirty="0" err="1">
                <a:solidFill>
                  <a:srgbClr val="FF0066"/>
                </a:solidFill>
                <a:latin typeface="Times New Roman" panose="02020603050405020304" pitchFamily="18" charset="0"/>
                <a:ea typeface="微软雅黑"/>
                <a:cs typeface="Times New Roman" panose="02020603050405020304" pitchFamily="18" charset="0"/>
              </a:rPr>
              <a:t>thật</a:t>
            </a:r>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dirty="0">
                <a:solidFill>
                  <a:srgbClr val="0000FF"/>
                </a:solidFill>
                <a:latin typeface="Times New Roman" panose="02020603050405020304" pitchFamily="18" charset="0"/>
                <a:ea typeface="微软雅黑"/>
                <a:cs typeface="Times New Roman" panose="02020603050405020304" pitchFamily="18" charset="0"/>
              </a:rPr>
              <a:t>Trần Văn Ninh</a:t>
            </a:r>
            <a:endParaRPr lang="en-US" sz="3200"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82726153-D66C-56CC-3FF3-EA7264B79719}"/>
              </a:ext>
            </a:extLst>
          </p:cNvPr>
          <p:cNvSpPr txBox="1"/>
          <p:nvPr/>
        </p:nvSpPr>
        <p:spPr>
          <a:xfrm>
            <a:off x="983432" y="5131972"/>
            <a:ext cx="2304256" cy="1077202"/>
          </a:xfrm>
          <a:prstGeom prst="rect">
            <a:avLst/>
          </a:prstGeom>
          <a:noFill/>
        </p:spPr>
        <p:txBody>
          <a:bodyPr wrap="square" lIns="91425" tIns="45712" rIns="91425" bIns="45712" rtlCol="0">
            <a:spAutoFit/>
          </a:bodyPr>
          <a:lstStyle/>
          <a:p>
            <a:pPr algn="just"/>
            <a:r>
              <a:rPr lang="vi-VN" sz="3200" b="1" dirty="0">
                <a:solidFill>
                  <a:srgbClr val="FF0066"/>
                </a:solidFill>
                <a:latin typeface="Times New Roman" panose="02020603050405020304" pitchFamily="18" charset="0"/>
                <a:ea typeface="微软雅黑"/>
                <a:cs typeface="Times New Roman" panose="02020603050405020304" pitchFamily="18" charset="0"/>
              </a:rPr>
              <a:t>Thanh Tịnh </a:t>
            </a:r>
            <a:endParaRPr lang="en-SG" sz="3200" b="1" dirty="0">
              <a:solidFill>
                <a:srgbClr val="FF0066"/>
              </a:solidFill>
              <a:latin typeface="Times New Roman" panose="02020603050405020304" pitchFamily="18" charset="0"/>
              <a:ea typeface="微软雅黑"/>
              <a:cs typeface="Times New Roman" panose="02020603050405020304" pitchFamily="18" charset="0"/>
            </a:endParaRPr>
          </a:p>
          <a:p>
            <a:pPr algn="just"/>
            <a:r>
              <a:rPr lang="vi-VN" sz="3200" b="1" dirty="0">
                <a:solidFill>
                  <a:srgbClr val="0000FF"/>
                </a:solidFill>
                <a:latin typeface="Times New Roman" panose="02020603050405020304" pitchFamily="18" charset="0"/>
                <a:ea typeface="微软雅黑"/>
                <a:cs typeface="Times New Roman" panose="02020603050405020304" pitchFamily="18" charset="0"/>
              </a:rPr>
              <a:t>(1911–1988)</a:t>
            </a:r>
            <a:endParaRPr lang="en-US" sz="32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8" name="TextBox 7">
            <a:extLst>
              <a:ext uri="{FF2B5EF4-FFF2-40B4-BE49-F238E27FC236}">
                <a16:creationId xmlns:a16="http://schemas.microsoft.com/office/drawing/2014/main" id="{3F52D81F-7573-4AE8-3954-B6A90B0AE1F2}"/>
              </a:ext>
            </a:extLst>
          </p:cNvPr>
          <p:cNvSpPr txBox="1"/>
          <p:nvPr/>
        </p:nvSpPr>
        <p:spPr>
          <a:xfrm>
            <a:off x="4511824" y="2492896"/>
            <a:ext cx="7272808" cy="584759"/>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a:t>
            </a:r>
            <a:r>
              <a:rPr lang="vi-VN" sz="3200" b="1" dirty="0">
                <a:solidFill>
                  <a:srgbClr val="FF0066"/>
                </a:solidFill>
                <a:latin typeface="Times New Roman" panose="02020603050405020304" pitchFamily="18" charset="0"/>
                <a:ea typeface="微软雅黑"/>
                <a:cs typeface="Times New Roman" panose="02020603050405020304" pitchFamily="18" charset="0"/>
              </a:rPr>
              <a:t> Quê: </a:t>
            </a:r>
            <a:r>
              <a:rPr lang="vi-VN" sz="3200" dirty="0">
                <a:solidFill>
                  <a:srgbClr val="0000FF"/>
                </a:solidFill>
                <a:latin typeface="Times New Roman" panose="02020603050405020304" pitchFamily="18" charset="0"/>
                <a:ea typeface="微软雅黑"/>
                <a:cs typeface="Times New Roman" panose="02020603050405020304" pitchFamily="18" charset="0"/>
              </a:rPr>
              <a:t>Gia Lạc </a:t>
            </a:r>
            <a:r>
              <a:rPr lang="en-SG" sz="3200" dirty="0">
                <a:solidFill>
                  <a:srgbClr val="0000FF"/>
                </a:solidFill>
                <a:latin typeface="Times New Roman" panose="02020603050405020304" pitchFamily="18" charset="0"/>
                <a:ea typeface="微软雅黑"/>
                <a:cs typeface="Times New Roman" panose="02020603050405020304" pitchFamily="18" charset="0"/>
              </a:rPr>
              <a:t>- </a:t>
            </a:r>
            <a:r>
              <a:rPr lang="vi-VN" sz="3200" dirty="0">
                <a:solidFill>
                  <a:srgbClr val="0000FF"/>
                </a:solidFill>
                <a:latin typeface="Times New Roman" panose="02020603050405020304" pitchFamily="18" charset="0"/>
                <a:ea typeface="微软雅黑"/>
                <a:cs typeface="Times New Roman" panose="02020603050405020304" pitchFamily="18" charset="0"/>
              </a:rPr>
              <a:t>Huế</a:t>
            </a:r>
            <a:endParaRPr lang="en-US" sz="3200"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id="{21EACFFE-6A1F-C4F0-E820-936F452E54C0}"/>
              </a:ext>
            </a:extLst>
          </p:cNvPr>
          <p:cNvSpPr txBox="1"/>
          <p:nvPr/>
        </p:nvSpPr>
        <p:spPr>
          <a:xfrm>
            <a:off x="4511824" y="3250735"/>
            <a:ext cx="7272808" cy="584759"/>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b="1" dirty="0">
                <a:solidFill>
                  <a:srgbClr val="FF0066"/>
                </a:solidFill>
                <a:latin typeface="Times New Roman" panose="02020603050405020304" pitchFamily="18" charset="0"/>
                <a:ea typeface="微软雅黑"/>
                <a:cs typeface="Times New Roman" panose="02020603050405020304" pitchFamily="18" charset="0"/>
              </a:rPr>
              <a:t>Cuộc đời:</a:t>
            </a:r>
            <a:endParaRPr lang="en-US" sz="32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2712E167-F24B-11A0-E2E7-294D0BFBBB02}"/>
              </a:ext>
            </a:extLst>
          </p:cNvPr>
          <p:cNvSpPr txBox="1"/>
          <p:nvPr/>
        </p:nvSpPr>
        <p:spPr>
          <a:xfrm>
            <a:off x="5267910" y="4008574"/>
            <a:ext cx="6516722" cy="1077202"/>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Trước Cách mạng: </a:t>
            </a:r>
            <a:r>
              <a:rPr lang="en-US" sz="3200" dirty="0" err="1">
                <a:solidFill>
                  <a:srgbClr val="0000FF"/>
                </a:solidFill>
                <a:latin typeface="Times New Roman" panose="02020603050405020304" pitchFamily="18" charset="0"/>
                <a:ea typeface="微软雅黑"/>
                <a:cs typeface="Times New Roman" panose="02020603050405020304" pitchFamily="18" charset="0"/>
              </a:rPr>
              <a:t>dạy</a:t>
            </a:r>
            <a:r>
              <a:rPr lang="en-US" sz="3200" dirty="0">
                <a:solidFill>
                  <a:srgbClr val="0000FF"/>
                </a:solidFill>
                <a:latin typeface="Times New Roman" panose="02020603050405020304" pitchFamily="18" charset="0"/>
                <a:ea typeface="微软雅黑"/>
                <a:cs typeface="Times New Roman" panose="02020603050405020304" pitchFamily="18" charset="0"/>
              </a:rPr>
              <a:t> học, viết văn, hướng dẫn viên du </a:t>
            </a:r>
            <a:r>
              <a:rPr lang="en-US" sz="3200" dirty="0" err="1">
                <a:solidFill>
                  <a:srgbClr val="0000FF"/>
                </a:solidFill>
                <a:latin typeface="Times New Roman" panose="02020603050405020304" pitchFamily="18" charset="0"/>
                <a:ea typeface="微软雅黑"/>
                <a:cs typeface="Times New Roman" panose="02020603050405020304" pitchFamily="18" charset="0"/>
              </a:rPr>
              <a:t>lịch</a:t>
            </a:r>
            <a:r>
              <a:rPr lang="en-US" sz="3200" dirty="0">
                <a:solidFill>
                  <a:srgbClr val="0000FF"/>
                </a:solidFill>
                <a:latin typeface="Times New Roman" panose="02020603050405020304" pitchFamily="18" charset="0"/>
                <a:ea typeface="微软雅黑"/>
                <a:cs typeface="Times New Roman" panose="02020603050405020304" pitchFamily="18" charset="0"/>
              </a:rPr>
              <a:t>.</a:t>
            </a:r>
          </a:p>
        </p:txBody>
      </p:sp>
      <p:sp>
        <p:nvSpPr>
          <p:cNvPr id="11" name="TextBox 10">
            <a:extLst>
              <a:ext uri="{FF2B5EF4-FFF2-40B4-BE49-F238E27FC236}">
                <a16:creationId xmlns:a16="http://schemas.microsoft.com/office/drawing/2014/main" id="{ECC45DCC-A44B-BA33-E4B0-674F2F2A4E78}"/>
              </a:ext>
            </a:extLst>
          </p:cNvPr>
          <p:cNvSpPr txBox="1"/>
          <p:nvPr/>
        </p:nvSpPr>
        <p:spPr>
          <a:xfrm>
            <a:off x="5269601" y="5301208"/>
            <a:ext cx="6516722" cy="1077202"/>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Sau Cách mạng: </a:t>
            </a:r>
            <a:r>
              <a:rPr lang="en-US" sz="3200" dirty="0">
                <a:solidFill>
                  <a:srgbClr val="0000FF"/>
                </a:solidFill>
                <a:latin typeface="Times New Roman" panose="02020603050405020304" pitchFamily="18" charset="0"/>
                <a:ea typeface="微软雅黑"/>
                <a:cs typeface="Times New Roman" panose="02020603050405020304" pitchFamily="18" charset="0"/>
              </a:rPr>
              <a:t>tham gia quân đội, hoạt động văn hóa nghệ </a:t>
            </a:r>
            <a:r>
              <a:rPr lang="en-US" sz="3200" dirty="0" err="1">
                <a:solidFill>
                  <a:srgbClr val="0000FF"/>
                </a:solidFill>
                <a:latin typeface="Times New Roman" panose="02020603050405020304" pitchFamily="18" charset="0"/>
                <a:ea typeface="微软雅黑"/>
                <a:cs typeface="Times New Roman" panose="02020603050405020304" pitchFamily="18" charset="0"/>
              </a:rPr>
              <a:t>thuật</a:t>
            </a:r>
            <a:r>
              <a:rPr lang="en-US" sz="3200" dirty="0">
                <a:solidFill>
                  <a:srgbClr val="0000FF"/>
                </a:solidFill>
                <a:latin typeface="Times New Roman" panose="02020603050405020304" pitchFamily="18" charset="0"/>
                <a:ea typeface="微软雅黑"/>
                <a:cs typeface="Times New Roman" panose="02020603050405020304" pitchFamily="18" charset="0"/>
              </a:rPr>
              <a:t>.</a:t>
            </a:r>
          </a:p>
        </p:txBody>
      </p:sp>
      <p:sp>
        <p:nvSpPr>
          <p:cNvPr id="12" name="Rectangle 11">
            <a:extLst>
              <a:ext uri="{FF2B5EF4-FFF2-40B4-BE49-F238E27FC236}">
                <a16:creationId xmlns:a16="http://schemas.microsoft.com/office/drawing/2014/main" id="{C9CFB59A-5095-2EC7-149C-052F76617C21}"/>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a:t> </a:t>
            </a:r>
          </a:p>
          <a:p>
            <a:pPr algn="ctr"/>
            <a:endParaRPr lang="en-SG" dirty="0"/>
          </a:p>
        </p:txBody>
      </p:sp>
      <p:pic>
        <p:nvPicPr>
          <p:cNvPr id="13" name="9Slide.vn 9">
            <a:extLst>
              <a:ext uri="{FF2B5EF4-FFF2-40B4-BE49-F238E27FC236}">
                <a16:creationId xmlns:a16="http://schemas.microsoft.com/office/drawing/2014/main" id="{952338E4-9692-B162-8FFC-835DCA11E570}"/>
              </a:ext>
            </a:extLst>
          </p:cNvPr>
          <p:cNvPicPr>
            <a:picLocks noChangeAspect="1"/>
          </p:cNvPicPr>
          <p:nvPr/>
        </p:nvPicPr>
        <p:blipFill>
          <a:blip r:embed="rId4"/>
          <a:stretch>
            <a:fillRect/>
          </a:stretch>
        </p:blipFill>
        <p:spPr>
          <a:xfrm flipH="1">
            <a:off x="9564737" y="102880"/>
            <a:ext cx="1234970" cy="1234970"/>
          </a:xfrm>
          <a:prstGeom prst="rect">
            <a:avLst/>
          </a:prstGeom>
        </p:spPr>
      </p:pic>
      <p:pic>
        <p:nvPicPr>
          <p:cNvPr id="14" name="9Slide.vn 141">
            <a:extLst>
              <a:ext uri="{FF2B5EF4-FFF2-40B4-BE49-F238E27FC236}">
                <a16:creationId xmlns:a16="http://schemas.microsoft.com/office/drawing/2014/main" id="{FF44A6DC-465C-53C6-A7FE-1BE3C6C9BBEE}"/>
              </a:ext>
            </a:extLst>
          </p:cNvPr>
          <p:cNvPicPr>
            <a:picLocks noChangeAspect="1"/>
          </p:cNvPicPr>
          <p:nvPr/>
        </p:nvPicPr>
        <p:blipFill>
          <a:blip r:embed="rId5"/>
          <a:stretch>
            <a:fillRect/>
          </a:stretch>
        </p:blipFill>
        <p:spPr>
          <a:xfrm>
            <a:off x="3454929" y="4844824"/>
            <a:ext cx="2011758" cy="1956702"/>
          </a:xfrm>
          <a:prstGeom prst="rect">
            <a:avLst/>
          </a:prstGeom>
        </p:spPr>
      </p:pic>
      <p:pic>
        <p:nvPicPr>
          <p:cNvPr id="15" name="9Slide.vn 9">
            <a:extLst>
              <a:ext uri="{FF2B5EF4-FFF2-40B4-BE49-F238E27FC236}">
                <a16:creationId xmlns:a16="http://schemas.microsoft.com/office/drawing/2014/main" id="{AE239868-BAAB-8AFD-8885-EC97058F9C88}"/>
              </a:ext>
            </a:extLst>
          </p:cNvPr>
          <p:cNvPicPr>
            <a:picLocks noChangeAspect="1"/>
          </p:cNvPicPr>
          <p:nvPr/>
        </p:nvPicPr>
        <p:blipFill>
          <a:blip r:embed="rId4"/>
          <a:stretch>
            <a:fillRect/>
          </a:stretch>
        </p:blipFill>
        <p:spPr>
          <a:xfrm flipH="1">
            <a:off x="10712634" y="89173"/>
            <a:ext cx="1494241" cy="1494241"/>
          </a:xfrm>
          <a:prstGeom prst="rect">
            <a:avLst/>
          </a:prstGeom>
        </p:spPr>
      </p:pic>
      <p:pic>
        <p:nvPicPr>
          <p:cNvPr id="16" name="9Slide.vn 9">
            <a:extLst>
              <a:ext uri="{FF2B5EF4-FFF2-40B4-BE49-F238E27FC236}">
                <a16:creationId xmlns:a16="http://schemas.microsoft.com/office/drawing/2014/main" id="{7B61575E-22AE-5B3A-ACA1-1FD8C097A77B}"/>
              </a:ext>
            </a:extLst>
          </p:cNvPr>
          <p:cNvPicPr>
            <a:picLocks noChangeAspect="1"/>
          </p:cNvPicPr>
          <p:nvPr/>
        </p:nvPicPr>
        <p:blipFill>
          <a:blip r:embed="rId4"/>
          <a:stretch>
            <a:fillRect/>
          </a:stretch>
        </p:blipFill>
        <p:spPr>
          <a:xfrm flipH="1">
            <a:off x="10794438" y="1250058"/>
            <a:ext cx="1330631" cy="1330631"/>
          </a:xfrm>
          <a:prstGeom prst="rect">
            <a:avLst/>
          </a:prstGeom>
        </p:spPr>
      </p:pic>
    </p:spTree>
    <p:extLst>
      <p:ext uri="{BB962C8B-B14F-4D97-AF65-F5344CB8AC3E}">
        <p14:creationId xmlns:p14="http://schemas.microsoft.com/office/powerpoint/2010/main" val="16356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F13BE-22C3-B7BE-09C5-D11A738507EB}"/>
              </a:ext>
            </a:extLst>
          </p:cNvPr>
          <p:cNvSpPr txBox="1"/>
          <p:nvPr/>
        </p:nvSpPr>
        <p:spPr>
          <a:xfrm>
            <a:off x="407368" y="1348516"/>
            <a:ext cx="6768752" cy="2062087"/>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a:t>
            </a:r>
            <a:r>
              <a:rPr lang="vi-VN" sz="3200" b="1" dirty="0">
                <a:solidFill>
                  <a:srgbClr val="FF0066"/>
                </a:solidFill>
                <a:latin typeface="Times New Roman" panose="02020603050405020304" pitchFamily="18" charset="0"/>
                <a:ea typeface="微软雅黑"/>
                <a:cs typeface="Times New Roman" panose="02020603050405020304" pitchFamily="18" charset="0"/>
              </a:rPr>
              <a:t> Sự nghiệp sáng tác: </a:t>
            </a:r>
            <a:r>
              <a:rPr lang="en-SG" sz="3200" dirty="0">
                <a:solidFill>
                  <a:srgbClr val="0000FF"/>
                </a:solidFill>
                <a:latin typeface="Times New Roman" panose="02020603050405020304" pitchFamily="18" charset="0"/>
                <a:ea typeface="微软雅黑"/>
                <a:cs typeface="Times New Roman" panose="02020603050405020304" pitchFamily="18" charset="0"/>
              </a:rPr>
              <a:t>N</a:t>
            </a:r>
            <a:r>
              <a:rPr lang="vi-VN" sz="3200" dirty="0">
                <a:solidFill>
                  <a:srgbClr val="0000FF"/>
                </a:solidFill>
                <a:latin typeface="Times New Roman" panose="02020603050405020304" pitchFamily="18" charset="0"/>
                <a:ea typeface="微软雅黑"/>
                <a:cs typeface="Times New Roman" panose="02020603050405020304" pitchFamily="18" charset="0"/>
              </a:rPr>
              <a:t>hiều lĩnh vực</a:t>
            </a:r>
            <a:r>
              <a:rPr lang="en-US" sz="3200" dirty="0">
                <a:solidFill>
                  <a:srgbClr val="0000FF"/>
                </a:solidFill>
                <a:latin typeface="Times New Roman" panose="02020603050405020304" pitchFamily="18" charset="0"/>
                <a:ea typeface="微软雅黑"/>
                <a:cs typeface="Times New Roman" panose="02020603050405020304" pitchFamily="18" charset="0"/>
              </a:rPr>
              <a:t> như</a:t>
            </a:r>
            <a:r>
              <a:rPr lang="vi-VN" sz="3200" dirty="0">
                <a:solidFill>
                  <a:srgbClr val="0000FF"/>
                </a:solidFill>
                <a:latin typeface="Times New Roman" panose="02020603050405020304" pitchFamily="18" charset="0"/>
                <a:ea typeface="微软雅黑"/>
                <a:cs typeface="Times New Roman" panose="02020603050405020304" pitchFamily="18" charset="0"/>
              </a:rPr>
              <a:t> truyện ngắn, truyện dài, thơ, ca dao, bút ký văn học</a:t>
            </a:r>
            <a:r>
              <a:rPr lang="en-US" sz="3200" dirty="0">
                <a:solidFill>
                  <a:srgbClr val="0000FF"/>
                </a:solidFill>
                <a:latin typeface="Times New Roman" panose="02020603050405020304" pitchFamily="18" charset="0"/>
                <a:ea typeface="微软雅黑"/>
                <a:cs typeface="Times New Roman" panose="02020603050405020304" pitchFamily="18" charset="0"/>
              </a:rPr>
              <a:t> nhưng</a:t>
            </a:r>
            <a:r>
              <a:rPr lang="vi-VN" sz="3200" dirty="0">
                <a:solidFill>
                  <a:srgbClr val="0000FF"/>
                </a:solidFill>
                <a:latin typeface="Times New Roman" panose="02020603050405020304" pitchFamily="18" charset="0"/>
                <a:ea typeface="微软雅黑"/>
                <a:cs typeface="Times New Roman" panose="02020603050405020304" pitchFamily="18" charset="0"/>
              </a:rPr>
              <a:t> thành công nhất là truyện ngắn.</a:t>
            </a:r>
          </a:p>
        </p:txBody>
      </p:sp>
      <p:grpSp>
        <p:nvGrpSpPr>
          <p:cNvPr id="3" name="Group 2">
            <a:extLst>
              <a:ext uri="{FF2B5EF4-FFF2-40B4-BE49-F238E27FC236}">
                <a16:creationId xmlns:a16="http://schemas.microsoft.com/office/drawing/2014/main" id="{975B7591-4130-5CDF-3C75-253777F34F67}"/>
              </a:ext>
            </a:extLst>
          </p:cNvPr>
          <p:cNvGrpSpPr/>
          <p:nvPr/>
        </p:nvGrpSpPr>
        <p:grpSpPr>
          <a:xfrm>
            <a:off x="7824192" y="969376"/>
            <a:ext cx="3888432" cy="4882453"/>
            <a:chOff x="521883" y="1772816"/>
            <a:chExt cx="3310731" cy="3911597"/>
          </a:xfrm>
        </p:grpSpPr>
        <p:sp>
          <p:nvSpPr>
            <p:cNvPr id="4" name="Freeform 56">
              <a:extLst>
                <a:ext uri="{FF2B5EF4-FFF2-40B4-BE49-F238E27FC236}">
                  <a16:creationId xmlns:a16="http://schemas.microsoft.com/office/drawing/2014/main" id="{7035771E-10B9-F22B-E370-AFB5DDA45FF4}"/>
                </a:ext>
              </a:extLst>
            </p:cNvPr>
            <p:cNvSpPr/>
            <p:nvPr/>
          </p:nvSpPr>
          <p:spPr bwMode="auto">
            <a:xfrm rot="5400000">
              <a:off x="221450" y="2073249"/>
              <a:ext cx="3911597" cy="3310731"/>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2"/>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05448"/>
                </a:solidFill>
                <a:latin typeface="+mn-lt"/>
                <a:ea typeface="+mn-ea"/>
                <a:cs typeface="+mn-ea"/>
              </a:endParaRPr>
            </a:p>
          </p:txBody>
        </p:sp>
        <p:pic>
          <p:nvPicPr>
            <p:cNvPr id="5" name="Picture 2" descr="Trang thÆ¡ Thanh Tá»nh - Tráº§n VÄn Ninh (21 bÃ i thÆ¡)">
              <a:extLst>
                <a:ext uri="{FF2B5EF4-FFF2-40B4-BE49-F238E27FC236}">
                  <a16:creationId xmlns:a16="http://schemas.microsoft.com/office/drawing/2014/main" id="{A4E0EF8D-D501-99E7-9CC5-EE4926FF3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916832"/>
              <a:ext cx="2819685" cy="3661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CEE3E39-17A0-16CE-61BF-7BBAB341391C}"/>
              </a:ext>
            </a:extLst>
          </p:cNvPr>
          <p:cNvSpPr txBox="1"/>
          <p:nvPr/>
        </p:nvSpPr>
        <p:spPr>
          <a:xfrm>
            <a:off x="407368" y="4091604"/>
            <a:ext cx="6768752" cy="1569644"/>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b="1" dirty="0">
                <a:solidFill>
                  <a:srgbClr val="FF0066"/>
                </a:solidFill>
                <a:latin typeface="Times New Roman" panose="02020603050405020304" pitchFamily="18" charset="0"/>
                <a:ea typeface="微软雅黑"/>
                <a:cs typeface="Times New Roman" panose="02020603050405020304" pitchFamily="18" charset="0"/>
              </a:rPr>
              <a:t>Phong cách</a:t>
            </a:r>
            <a:r>
              <a:rPr lang="en-US" sz="3200" b="1" dirty="0">
                <a:solidFill>
                  <a:srgbClr val="FF0066"/>
                </a:solidFill>
                <a:latin typeface="Times New Roman" panose="02020603050405020304" pitchFamily="18" charset="0"/>
                <a:ea typeface="微软雅黑"/>
                <a:cs typeface="Times New Roman" panose="02020603050405020304" pitchFamily="18" charset="0"/>
              </a:rPr>
              <a:t> nghệ thuật</a:t>
            </a:r>
            <a:r>
              <a:rPr lang="vi-VN" sz="3200" b="1" dirty="0">
                <a:solidFill>
                  <a:srgbClr val="FF0066"/>
                </a:solidFill>
                <a:latin typeface="Times New Roman" panose="02020603050405020304" pitchFamily="18" charset="0"/>
                <a:ea typeface="微软雅黑"/>
                <a:cs typeface="Times New Roman" panose="02020603050405020304" pitchFamily="18" charset="0"/>
              </a:rPr>
              <a:t>: </a:t>
            </a:r>
            <a:r>
              <a:rPr lang="en-US" sz="3200" dirty="0">
                <a:solidFill>
                  <a:srgbClr val="0000FF"/>
                </a:solidFill>
                <a:latin typeface="Times New Roman" panose="02020603050405020304" pitchFamily="18" charset="0"/>
                <a:ea typeface="微软雅黑"/>
                <a:cs typeface="Times New Roman" panose="02020603050405020304" pitchFamily="18" charset="0"/>
              </a:rPr>
              <a:t>Đ</a:t>
            </a:r>
            <a:r>
              <a:rPr lang="vi-VN" sz="3200" dirty="0">
                <a:solidFill>
                  <a:srgbClr val="0000FF"/>
                </a:solidFill>
                <a:latin typeface="Times New Roman" panose="02020603050405020304" pitchFamily="18" charset="0"/>
                <a:ea typeface="微软雅黑"/>
                <a:cs typeface="Times New Roman" panose="02020603050405020304" pitchFamily="18" charset="0"/>
              </a:rPr>
              <a:t>ậm chất trữ tình, toát lên vẻ đẹp đằm thắm, tình cảm êm dịu, trong trẻo.</a:t>
            </a:r>
          </a:p>
        </p:txBody>
      </p:sp>
      <p:sp>
        <p:nvSpPr>
          <p:cNvPr id="7" name="Rectangle 6">
            <a:extLst>
              <a:ext uri="{FF2B5EF4-FFF2-40B4-BE49-F238E27FC236}">
                <a16:creationId xmlns:a16="http://schemas.microsoft.com/office/drawing/2014/main" id="{BD3450B4-98A5-944F-A66C-73E11C21828C}"/>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a:t> </a:t>
            </a:r>
          </a:p>
          <a:p>
            <a:pPr algn="ctr"/>
            <a:endParaRPr lang="en-SG" dirty="0"/>
          </a:p>
        </p:txBody>
      </p:sp>
    </p:spTree>
    <p:extLst>
      <p:ext uri="{BB962C8B-B14F-4D97-AF65-F5344CB8AC3E}">
        <p14:creationId xmlns:p14="http://schemas.microsoft.com/office/powerpoint/2010/main" val="18307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9">
            <a:extLst>
              <a:ext uri="{FF2B5EF4-FFF2-40B4-BE49-F238E27FC236}">
                <a16:creationId xmlns:a16="http://schemas.microsoft.com/office/drawing/2014/main" id="{4B81024A-8F67-7CAE-71E8-B675D4C45812}"/>
              </a:ext>
            </a:extLst>
          </p:cNvPr>
          <p:cNvSpPr txBox="1"/>
          <p:nvPr/>
        </p:nvSpPr>
        <p:spPr>
          <a:xfrm>
            <a:off x="0" y="101767"/>
            <a:ext cx="9463178" cy="1938992"/>
          </a:xfrm>
          <a:prstGeom prst="rect">
            <a:avLst/>
          </a:prstGeom>
          <a:noFill/>
        </p:spPr>
        <p:txBody>
          <a:bodyPr wrap="square" rtlCol="0">
            <a:spAutoFit/>
          </a:bodyPr>
          <a:lstStyle/>
          <a:p>
            <a:pPr algn="ctr"/>
            <a:r>
              <a:rPr lang="en-SG" altLang="zh-CN" sz="8000" b="1" dirty="0" err="1">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Tôi</a:t>
            </a:r>
            <a:r>
              <a:rPr lang="en-SG" altLang="zh-CN" sz="8000" b="1" dirty="0">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SG" altLang="zh-CN" sz="8000" b="1" dirty="0" err="1">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đi</a:t>
            </a:r>
            <a:r>
              <a:rPr lang="en-SG" altLang="zh-CN" sz="8000" b="1" dirty="0">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SG" altLang="zh-CN" sz="8000" b="1" dirty="0" err="1">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rPr>
              <a:t>học</a:t>
            </a:r>
            <a:endParaRPr lang="en-SG" altLang="zh-CN" sz="8000" b="1" dirty="0">
              <a:solidFill>
                <a:srgbClr val="C00000"/>
              </a:solidFill>
              <a:latin typeface="#9Slide05 SVNQuarzo" panose="04000000000000000000" pitchFamily="82" charset="0"/>
              <a:ea typeface="#9Slide05 SVNQuarzo" panose="04000000000000000000" pitchFamily="82" charset="0"/>
              <a:cs typeface="Times New Roman" panose="02020603050405020304" pitchFamily="18" charset="0"/>
            </a:endParaRPr>
          </a:p>
          <a:p>
            <a:pPr algn="r"/>
            <a:r>
              <a:rPr lang="en-SG" altLang="zh-CN"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Thanh </a:t>
            </a:r>
            <a:r>
              <a:rPr lang="en-SG" altLang="zh-CN" sz="4000" b="1" dirty="0" err="1">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Tịnh</a:t>
            </a:r>
            <a:endParaRPr lang="zh-CN" altLang="en-US"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 name="文本框 8">
            <a:extLst>
              <a:ext uri="{FF2B5EF4-FFF2-40B4-BE49-F238E27FC236}">
                <a16:creationId xmlns:a16="http://schemas.microsoft.com/office/drawing/2014/main" id="{CC595865-872F-DF23-1F89-47B82E95E551}"/>
              </a:ext>
            </a:extLst>
          </p:cNvPr>
          <p:cNvSpPr txBox="1"/>
          <p:nvPr/>
        </p:nvSpPr>
        <p:spPr>
          <a:xfrm>
            <a:off x="996114" y="2960760"/>
            <a:ext cx="5044966" cy="646331"/>
          </a:xfrm>
          <a:prstGeom prst="rect">
            <a:avLst/>
          </a:prstGeom>
          <a:noFill/>
        </p:spPr>
        <p:txBody>
          <a:bodyPr wrap="square" rtlCol="0">
            <a:spAutoFit/>
          </a:bodyPr>
          <a:lstStyle/>
          <a:p>
            <a:r>
              <a:rPr lang="en-SG" altLang="zh-CN" sz="3600" b="1" dirty="0">
                <a:solidFill>
                  <a:srgbClr val="0070C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1. </a:t>
            </a:r>
            <a:r>
              <a:rPr lang="en-SG" altLang="zh-CN" sz="3600" b="1" dirty="0" err="1">
                <a:solidFill>
                  <a:srgbClr val="0070C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3600" b="1" dirty="0">
                <a:solidFill>
                  <a:srgbClr val="0070C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3600" b="1" dirty="0" err="1">
                <a:solidFill>
                  <a:srgbClr val="0070C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giả</a:t>
            </a:r>
            <a:endParaRPr lang="zh-CN" altLang="en-US" sz="3600" b="1" dirty="0">
              <a:solidFill>
                <a:srgbClr val="0070C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sp>
        <p:nvSpPr>
          <p:cNvPr id="4" name="TextBox 3">
            <a:extLst>
              <a:ext uri="{FF2B5EF4-FFF2-40B4-BE49-F238E27FC236}">
                <a16:creationId xmlns:a16="http://schemas.microsoft.com/office/drawing/2014/main" id="{9C90EDDD-DD23-E9C0-2549-CD6B3C560D32}"/>
              </a:ext>
            </a:extLst>
          </p:cNvPr>
          <p:cNvSpPr txBox="1"/>
          <p:nvPr/>
        </p:nvSpPr>
        <p:spPr>
          <a:xfrm>
            <a:off x="2990886" y="2911274"/>
            <a:ext cx="7272808" cy="646315"/>
          </a:xfrm>
          <a:prstGeom prst="rect">
            <a:avLst/>
          </a:prstGeom>
          <a:noFill/>
        </p:spPr>
        <p:txBody>
          <a:bodyPr wrap="square" lIns="91425" tIns="45712" rIns="91425" bIns="45712" rtlCol="0">
            <a:spAutoFit/>
          </a:bodyPr>
          <a:lstStyle/>
          <a:p>
            <a:pPr algn="just"/>
            <a:r>
              <a:rPr lang="en-SG" sz="3600" b="1" dirty="0">
                <a:solidFill>
                  <a:srgbClr val="0070C0"/>
                </a:solidFill>
                <a:latin typeface="Times New Roman" panose="02020603050405020304" pitchFamily="18" charset="0"/>
                <a:ea typeface="微软雅黑"/>
                <a:cs typeface="Times New Roman" panose="02020603050405020304" pitchFamily="18" charset="0"/>
              </a:rPr>
              <a:t>: Thanh </a:t>
            </a:r>
            <a:r>
              <a:rPr lang="en-SG" sz="3600" b="1" dirty="0" err="1">
                <a:solidFill>
                  <a:srgbClr val="0070C0"/>
                </a:solidFill>
                <a:latin typeface="Times New Roman" panose="02020603050405020304" pitchFamily="18" charset="0"/>
                <a:ea typeface="微软雅黑"/>
                <a:cs typeface="Times New Roman" panose="02020603050405020304" pitchFamily="18" charset="0"/>
              </a:rPr>
              <a:t>Tịnh</a:t>
            </a:r>
            <a:r>
              <a:rPr lang="en-SG" sz="3600" b="1" dirty="0">
                <a:solidFill>
                  <a:srgbClr val="0070C0"/>
                </a:solidFill>
                <a:latin typeface="Times New Roman" panose="02020603050405020304" pitchFamily="18" charset="0"/>
                <a:ea typeface="微软雅黑"/>
                <a:cs typeface="Times New Roman" panose="02020603050405020304" pitchFamily="18" charset="0"/>
              </a:rPr>
              <a:t> ( SGK/ 8)</a:t>
            </a:r>
            <a:endParaRPr lang="en-US" sz="3600"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96484639-06EA-566A-8716-8FDA75FBEDAD}"/>
              </a:ext>
            </a:extLst>
          </p:cNvPr>
          <p:cNvSpPr txBox="1"/>
          <p:nvPr/>
        </p:nvSpPr>
        <p:spPr>
          <a:xfrm>
            <a:off x="409904" y="2314430"/>
            <a:ext cx="550216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chung</a:t>
            </a:r>
            <a:r>
              <a:rPr lang="en-US" sz="3600" b="1" dirty="0">
                <a:solidFill>
                  <a:srgbClr val="FF0000"/>
                </a:solidFill>
                <a:latin typeface="Times New Roman" panose="02020603050405020304" pitchFamily="18" charset="0"/>
                <a:cs typeface="Times New Roman" panose="02020603050405020304" pitchFamily="18" charset="0"/>
              </a:rPr>
              <a:t>: </a:t>
            </a:r>
            <a:endParaRPr lang="en-GB" sz="3600" b="1" dirty="0">
              <a:solidFill>
                <a:srgbClr val="FF0000"/>
              </a:solidFill>
              <a:latin typeface="Times New Roman" panose="02020603050405020304" pitchFamily="18" charset="0"/>
              <a:cs typeface="Times New Roman" panose="02020603050405020304" pitchFamily="18" charset="0"/>
            </a:endParaRPr>
          </a:p>
        </p:txBody>
      </p:sp>
      <p:pic>
        <p:nvPicPr>
          <p:cNvPr id="7" name="Google Shape;239;p26" descr="Picture1">
            <a:extLst>
              <a:ext uri="{FF2B5EF4-FFF2-40B4-BE49-F238E27FC236}">
                <a16:creationId xmlns:a16="http://schemas.microsoft.com/office/drawing/2014/main" id="{7D445E95-E094-D211-546D-B9D3A2FC8232}"/>
              </a:ext>
            </a:extLst>
          </p:cNvPr>
          <p:cNvPicPr preferRelativeResize="0"/>
          <p:nvPr/>
        </p:nvPicPr>
        <p:blipFill rotWithShape="1">
          <a:blip r:embed="rId2">
            <a:alphaModFix/>
          </a:blip>
          <a:srcRect/>
          <a:stretch/>
        </p:blipFill>
        <p:spPr>
          <a:xfrm rot="-3428604">
            <a:off x="10039689" y="223330"/>
            <a:ext cx="1509206" cy="1889367"/>
          </a:xfrm>
          <a:prstGeom prst="rect">
            <a:avLst/>
          </a:prstGeom>
          <a:noFill/>
          <a:ln>
            <a:noFill/>
          </a:ln>
        </p:spPr>
      </p:pic>
    </p:spTree>
    <p:extLst>
      <p:ext uri="{BB962C8B-B14F-4D97-AF65-F5344CB8AC3E}">
        <p14:creationId xmlns:p14="http://schemas.microsoft.com/office/powerpoint/2010/main" val="429381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67816ED7-AA71-1E58-4FD0-9ED7AADB1B88}"/>
              </a:ext>
            </a:extLst>
          </p:cNvPr>
          <p:cNvSpPr txBox="1"/>
          <p:nvPr/>
        </p:nvSpPr>
        <p:spPr>
          <a:xfrm>
            <a:off x="4161465" y="273156"/>
            <a:ext cx="3561885"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2.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phẩm</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sp>
        <p:nvSpPr>
          <p:cNvPr id="4" name="TextBox 21">
            <a:extLst>
              <a:ext uri="{FF2B5EF4-FFF2-40B4-BE49-F238E27FC236}">
                <a16:creationId xmlns:a16="http://schemas.microsoft.com/office/drawing/2014/main" id="{4C5BCEBB-E250-E517-56C4-7FC2F6E674ED}"/>
              </a:ext>
            </a:extLst>
          </p:cNvPr>
          <p:cNvSpPr txBox="1"/>
          <p:nvPr/>
        </p:nvSpPr>
        <p:spPr>
          <a:xfrm>
            <a:off x="1620802" y="1336503"/>
            <a:ext cx="1984923" cy="687111"/>
          </a:xfrm>
          <a:prstGeom prst="rect">
            <a:avLst/>
          </a:prstGeom>
          <a:noFill/>
        </p:spPr>
        <p:txBody>
          <a:bodyPr wrap="square" rtlCol="0">
            <a:spAutoFit/>
          </a:bodyPr>
          <a:lstStyle/>
          <a:p>
            <a:pPr>
              <a:lnSpc>
                <a:spcPct val="135000"/>
              </a:lnSpc>
              <a:buClr>
                <a:srgbClr val="000000"/>
              </a:buClr>
              <a:buSzPts val="1200"/>
              <a:tabLst>
                <a:tab pos="229832" algn="l"/>
              </a:tabLst>
            </a:pPr>
            <a:r>
              <a:rPr lang="en-US" sz="3200" b="1" dirty="0" err="1">
                <a:solidFill>
                  <a:srgbClr val="FF0066"/>
                </a:solidFill>
                <a:latin typeface="Times New Roman"/>
                <a:ea typeface="Times New Roman"/>
                <a:cs typeface="Times New Roman"/>
              </a:rPr>
              <a:t>Xuất</a:t>
            </a:r>
            <a:r>
              <a:rPr lang="en-US" sz="3200" b="1" dirty="0">
                <a:solidFill>
                  <a:srgbClr val="FF0066"/>
                </a:solidFill>
                <a:latin typeface="Times New Roman"/>
                <a:ea typeface="Times New Roman"/>
                <a:cs typeface="Times New Roman"/>
              </a:rPr>
              <a:t> </a:t>
            </a:r>
            <a:r>
              <a:rPr lang="en-US" sz="3200" b="1" dirty="0" err="1">
                <a:solidFill>
                  <a:srgbClr val="FF0066"/>
                </a:solidFill>
                <a:latin typeface="Times New Roman"/>
                <a:ea typeface="Times New Roman"/>
                <a:cs typeface="Times New Roman"/>
              </a:rPr>
              <a:t>xứ</a:t>
            </a:r>
            <a:r>
              <a:rPr lang="en-US" sz="3200" b="1" dirty="0">
                <a:solidFill>
                  <a:srgbClr val="FF0066"/>
                </a:solidFill>
                <a:latin typeface="Times New Roman"/>
                <a:ea typeface="Times New Roman"/>
                <a:cs typeface="Times New Roman"/>
              </a:rPr>
              <a:t>:</a:t>
            </a:r>
          </a:p>
        </p:txBody>
      </p:sp>
      <p:sp>
        <p:nvSpPr>
          <p:cNvPr id="5" name="TextBox 22">
            <a:extLst>
              <a:ext uri="{FF2B5EF4-FFF2-40B4-BE49-F238E27FC236}">
                <a16:creationId xmlns:a16="http://schemas.microsoft.com/office/drawing/2014/main" id="{CD5F8DA0-DED4-6A8F-F982-4454B8851F89}"/>
              </a:ext>
            </a:extLst>
          </p:cNvPr>
          <p:cNvSpPr txBox="1"/>
          <p:nvPr/>
        </p:nvSpPr>
        <p:spPr>
          <a:xfrm>
            <a:off x="1559496" y="2774734"/>
            <a:ext cx="1984923" cy="687111"/>
          </a:xfrm>
          <a:prstGeom prst="rect">
            <a:avLst/>
          </a:prstGeom>
          <a:noFill/>
        </p:spPr>
        <p:txBody>
          <a:bodyPr wrap="square" rtlCol="0">
            <a:spAutoFit/>
          </a:bodyPr>
          <a:lstStyle/>
          <a:p>
            <a:pPr>
              <a:lnSpc>
                <a:spcPct val="135000"/>
              </a:lnSpc>
              <a:buClr>
                <a:srgbClr val="000000"/>
              </a:buClr>
              <a:buSzPts val="1200"/>
              <a:tabLst>
                <a:tab pos="229832" algn="l"/>
              </a:tabLst>
            </a:pPr>
            <a:r>
              <a:rPr lang="vi-VN" sz="3200" b="1" dirty="0">
                <a:solidFill>
                  <a:srgbClr val="FF0066"/>
                </a:solidFill>
                <a:latin typeface="Times New Roman"/>
                <a:ea typeface="Times New Roman"/>
                <a:cs typeface="Times New Roman"/>
              </a:rPr>
              <a:t>Thể loại: </a:t>
            </a:r>
            <a:endParaRPr lang="en-US" sz="3200" b="1" dirty="0">
              <a:solidFill>
                <a:srgbClr val="FF0066"/>
              </a:solidFill>
              <a:latin typeface="Times New Roman"/>
              <a:ea typeface="Times New Roman"/>
              <a:cs typeface="Times New Roman"/>
            </a:endParaRPr>
          </a:p>
        </p:txBody>
      </p:sp>
      <p:grpSp>
        <p:nvGrpSpPr>
          <p:cNvPr id="10" name="组合 77">
            <a:extLst>
              <a:ext uri="{FF2B5EF4-FFF2-40B4-BE49-F238E27FC236}">
                <a16:creationId xmlns:a16="http://schemas.microsoft.com/office/drawing/2014/main" id="{E25083C3-9186-6BDB-B809-C35CFCB8B14A}"/>
              </a:ext>
            </a:extLst>
          </p:cNvPr>
          <p:cNvGrpSpPr/>
          <p:nvPr/>
        </p:nvGrpSpPr>
        <p:grpSpPr>
          <a:xfrm>
            <a:off x="601241" y="1503388"/>
            <a:ext cx="622446" cy="713262"/>
            <a:chOff x="4931305" y="1304441"/>
            <a:chExt cx="2089858" cy="2394778"/>
          </a:xfrm>
        </p:grpSpPr>
        <p:sp>
          <p:nvSpPr>
            <p:cNvPr id="11" name="文本框 10">
              <a:extLst>
                <a:ext uri="{FF2B5EF4-FFF2-40B4-BE49-F238E27FC236}">
                  <a16:creationId xmlns:a16="http://schemas.microsoft.com/office/drawing/2014/main" id="{FEFB5599-3C82-9723-050C-B2B63FE410B0}"/>
                </a:ext>
              </a:extLst>
            </p:cNvPr>
            <p:cNvSpPr txBox="1">
              <a:spLocks noChangeArrowheads="1"/>
            </p:cNvSpPr>
            <p:nvPr/>
          </p:nvSpPr>
          <p:spPr bwMode="auto">
            <a:xfrm>
              <a:off x="5131680" y="1304441"/>
              <a:ext cx="1889483" cy="2376729"/>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a</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12" name="任意多边形 79">
              <a:extLst>
                <a:ext uri="{FF2B5EF4-FFF2-40B4-BE49-F238E27FC236}">
                  <a16:creationId xmlns:a16="http://schemas.microsoft.com/office/drawing/2014/main" id="{73A4EEC1-5969-10DD-B9A5-42F9EFDC7ABF}"/>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13" name="组合 80">
            <a:extLst>
              <a:ext uri="{FF2B5EF4-FFF2-40B4-BE49-F238E27FC236}">
                <a16:creationId xmlns:a16="http://schemas.microsoft.com/office/drawing/2014/main" id="{3989CA27-CC38-E1FF-6835-11B77A5704D0}"/>
              </a:ext>
            </a:extLst>
          </p:cNvPr>
          <p:cNvGrpSpPr/>
          <p:nvPr/>
        </p:nvGrpSpPr>
        <p:grpSpPr>
          <a:xfrm>
            <a:off x="601241" y="2739718"/>
            <a:ext cx="575009" cy="708842"/>
            <a:chOff x="4931305" y="1319282"/>
            <a:chExt cx="1930589" cy="2379937"/>
          </a:xfrm>
        </p:grpSpPr>
        <p:sp>
          <p:nvSpPr>
            <p:cNvPr id="14" name="文本框 10">
              <a:extLst>
                <a:ext uri="{FF2B5EF4-FFF2-40B4-BE49-F238E27FC236}">
                  <a16:creationId xmlns:a16="http://schemas.microsoft.com/office/drawing/2014/main" id="{438E3480-070B-3943-FFC9-68F6F2828B09}"/>
                </a:ext>
              </a:extLst>
            </p:cNvPr>
            <p:cNvSpPr txBox="1">
              <a:spLocks noChangeArrowheads="1"/>
            </p:cNvSpPr>
            <p:nvPr/>
          </p:nvSpPr>
          <p:spPr bwMode="auto">
            <a:xfrm>
              <a:off x="4972411" y="1319282"/>
              <a:ext cx="1889483" cy="2376727"/>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b</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15" name="任意多边形 82">
              <a:extLst>
                <a:ext uri="{FF2B5EF4-FFF2-40B4-BE49-F238E27FC236}">
                  <a16:creationId xmlns:a16="http://schemas.microsoft.com/office/drawing/2014/main" id="{A8EEF554-B77B-6EF7-005B-D6F46278F2ED}"/>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DDAEAC44-618A-1D1A-CB4B-9D2A45285325}"/>
              </a:ext>
            </a:extLst>
          </p:cNvPr>
          <p:cNvSpPr txBox="1"/>
          <p:nvPr/>
        </p:nvSpPr>
        <p:spPr>
          <a:xfrm>
            <a:off x="3654898" y="1438818"/>
            <a:ext cx="8136904"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en-US" sz="3200" b="1" dirty="0">
                <a:solidFill>
                  <a:srgbClr val="0070C0"/>
                </a:solidFill>
                <a:latin typeface="Times New Roman"/>
                <a:ea typeface="Times New Roman"/>
                <a:cs typeface="Times New Roman"/>
              </a:rPr>
              <a:t>In trong tập "Quê mẹ", xuất bản </a:t>
            </a:r>
            <a:r>
              <a:rPr lang="en-US" sz="3200" b="1" dirty="0" err="1">
                <a:solidFill>
                  <a:srgbClr val="0070C0"/>
                </a:solidFill>
                <a:latin typeface="Times New Roman"/>
                <a:ea typeface="Times New Roman"/>
                <a:cs typeface="Times New Roman"/>
              </a:rPr>
              <a:t>năm</a:t>
            </a:r>
            <a:r>
              <a:rPr lang="en-US" sz="3200" b="1" dirty="0">
                <a:solidFill>
                  <a:srgbClr val="0070C0"/>
                </a:solidFill>
                <a:latin typeface="Times New Roman"/>
                <a:ea typeface="Times New Roman"/>
                <a:cs typeface="Times New Roman"/>
              </a:rPr>
              <a:t> 1941 </a:t>
            </a:r>
          </a:p>
        </p:txBody>
      </p:sp>
      <p:sp>
        <p:nvSpPr>
          <p:cNvPr id="20" name="TextBox 19">
            <a:extLst>
              <a:ext uri="{FF2B5EF4-FFF2-40B4-BE49-F238E27FC236}">
                <a16:creationId xmlns:a16="http://schemas.microsoft.com/office/drawing/2014/main" id="{0B1BB961-5406-6CEE-1202-B170F590C88A}"/>
              </a:ext>
            </a:extLst>
          </p:cNvPr>
          <p:cNvSpPr txBox="1"/>
          <p:nvPr/>
        </p:nvSpPr>
        <p:spPr>
          <a:xfrm>
            <a:off x="3607416" y="2742334"/>
            <a:ext cx="8136904"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vi-VN" sz="3200" b="1" dirty="0">
                <a:solidFill>
                  <a:srgbClr val="0070C0"/>
                </a:solidFill>
                <a:latin typeface="Times New Roman"/>
                <a:ea typeface="Times New Roman"/>
                <a:cs typeface="Times New Roman"/>
              </a:rPr>
              <a:t>Truyện ngắn</a:t>
            </a:r>
            <a:endParaRPr lang="en-US" sz="3200" b="1" dirty="0">
              <a:solidFill>
                <a:srgbClr val="FF3399"/>
              </a:solidFill>
              <a:latin typeface="Times New Roman"/>
              <a:ea typeface="Times New Roman"/>
              <a:cs typeface="Times New Roman"/>
            </a:endParaRPr>
          </a:p>
        </p:txBody>
      </p:sp>
      <p:pic>
        <p:nvPicPr>
          <p:cNvPr id="22" name="Picture 21">
            <a:extLst>
              <a:ext uri="{FF2B5EF4-FFF2-40B4-BE49-F238E27FC236}">
                <a16:creationId xmlns:a16="http://schemas.microsoft.com/office/drawing/2014/main" id="{7DFF8F01-361D-4299-6C97-A2F34247E3F5}"/>
              </a:ext>
            </a:extLst>
          </p:cNvPr>
          <p:cNvPicPr>
            <a:picLocks noChangeAspect="1"/>
          </p:cNvPicPr>
          <p:nvPr/>
        </p:nvPicPr>
        <p:blipFill rotWithShape="1">
          <a:blip r:embed="rId2">
            <a:extLst>
              <a:ext uri="{28A0092B-C50C-407E-A947-70E740481C1C}">
                <a14:useLocalDpi xmlns:a14="http://schemas.microsoft.com/office/drawing/2010/main" val="0"/>
              </a:ext>
            </a:extLst>
          </a:blip>
          <a:srcRect l="3302" t="7547" r="3995" b="11451"/>
          <a:stretch/>
        </p:blipFill>
        <p:spPr>
          <a:xfrm>
            <a:off x="2781622" y="2211274"/>
            <a:ext cx="6748399" cy="2867206"/>
          </a:xfrm>
          <a:prstGeom prst="rect">
            <a:avLst/>
          </a:prstGeom>
        </p:spPr>
      </p:pic>
      <p:sp>
        <p:nvSpPr>
          <p:cNvPr id="23" name="Rectangle 22">
            <a:extLst>
              <a:ext uri="{FF2B5EF4-FFF2-40B4-BE49-F238E27FC236}">
                <a16:creationId xmlns:a16="http://schemas.microsoft.com/office/drawing/2014/main" id="{04469A56-9DA3-9836-E4D8-830F3D1A2CD5}"/>
              </a:ext>
            </a:extLst>
          </p:cNvPr>
          <p:cNvSpPr/>
          <p:nvPr/>
        </p:nvSpPr>
        <p:spPr>
          <a:xfrm>
            <a:off x="-312712" y="6191346"/>
            <a:ext cx="12192000" cy="830997"/>
          </a:xfrm>
          <a:prstGeom prst="rect">
            <a:avLst/>
          </a:prstGeom>
        </p:spPr>
        <p:txBody>
          <a:bodyPr wrap="square">
            <a:spAutoFit/>
          </a:bodyPr>
          <a:lstStyle/>
          <a:p>
            <a:pPr lvl="0" algn="ctr" defTabSz="914400">
              <a:defRPr/>
            </a:pPr>
            <a:r>
              <a:rPr lang="en-SG" dirty="0"/>
              <a:t> </a:t>
            </a:r>
          </a:p>
          <a:p>
            <a:pPr algn="ctr"/>
            <a:endParaRPr lang="en-SG" dirty="0"/>
          </a:p>
        </p:txBody>
      </p:sp>
      <p:pic>
        <p:nvPicPr>
          <p:cNvPr id="3" name="Google Shape;239;p26" descr="Picture1">
            <a:extLst>
              <a:ext uri="{FF2B5EF4-FFF2-40B4-BE49-F238E27FC236}">
                <a16:creationId xmlns:a16="http://schemas.microsoft.com/office/drawing/2014/main" id="{F07DFC2D-645C-A5FD-E76A-D9360CB0ABD6}"/>
              </a:ext>
            </a:extLst>
          </p:cNvPr>
          <p:cNvPicPr preferRelativeResize="0"/>
          <p:nvPr/>
        </p:nvPicPr>
        <p:blipFill rotWithShape="1">
          <a:blip r:embed="rId3">
            <a:alphaModFix/>
          </a:blip>
          <a:srcRect/>
          <a:stretch/>
        </p:blipFill>
        <p:spPr>
          <a:xfrm rot="-3428604">
            <a:off x="10039689" y="223330"/>
            <a:ext cx="1509206" cy="1889367"/>
          </a:xfrm>
          <a:prstGeom prst="rect">
            <a:avLst/>
          </a:prstGeom>
          <a:noFill/>
          <a:ln>
            <a:noFill/>
          </a:ln>
        </p:spPr>
      </p:pic>
    </p:spTree>
    <p:extLst>
      <p:ext uri="{BB962C8B-B14F-4D97-AF65-F5344CB8AC3E}">
        <p14:creationId xmlns:p14="http://schemas.microsoft.com/office/powerpoint/2010/main" val="33264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28652-60A3-F92C-0F52-64E50C2AAFE7}"/>
              </a:ext>
            </a:extLst>
          </p:cNvPr>
          <p:cNvSpPr txBox="1"/>
          <p:nvPr/>
        </p:nvSpPr>
        <p:spPr>
          <a:xfrm>
            <a:off x="4063307" y="141298"/>
            <a:ext cx="4453757"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 </a:t>
            </a:r>
            <a:endParaRPr lang="en-GB"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EAFFA5B-EB64-B47B-3769-282C01161C25}"/>
              </a:ext>
            </a:extLst>
          </p:cNvPr>
          <p:cNvSpPr txBox="1"/>
          <p:nvPr/>
        </p:nvSpPr>
        <p:spPr>
          <a:xfrm>
            <a:off x="1165122" y="849184"/>
            <a:ext cx="9955161" cy="1938992"/>
          </a:xfrm>
          <a:prstGeom prst="rect">
            <a:avLst/>
          </a:prstGeom>
          <a:noFill/>
        </p:spPr>
        <p:txBody>
          <a:bodyPr wrap="square" rtlCol="0">
            <a:spAutoFit/>
          </a:bodyPr>
          <a:lstStyle/>
          <a:p>
            <a:pPr algn="just" fontAlgn="base"/>
            <a:r>
              <a:rPr lang="vi-VN" sz="2400" b="1"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GB" sz="2400" b="1" i="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Khái</a:t>
            </a:r>
            <a:r>
              <a:rPr lang="en-GB" sz="2400" b="1"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i="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niệm</a:t>
            </a:r>
            <a:r>
              <a:rPr lang="en-GB" sz="2400" b="1"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2400" b="1"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fontAlgn="base"/>
            <a:r>
              <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 </a:t>
            </a:r>
            <a:r>
              <a:rPr lang="en-GB" sz="2400" b="0" i="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GB"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thức tự sự cỡ nhỏ, nội dung thể loại truyên ngắn bao gồm hầu hết các phương diện của đời sống: đời tư, thế sự, sử thi… nhưng cái độc đáo của nó là ngắn. Truyện ngắn được viết ra để tiếp thu liền một mạch, đọc một hơi không nghỉ.</a:t>
            </a:r>
          </a:p>
        </p:txBody>
      </p:sp>
      <p:sp>
        <p:nvSpPr>
          <p:cNvPr id="4" name="TextBox 3">
            <a:extLst>
              <a:ext uri="{FF2B5EF4-FFF2-40B4-BE49-F238E27FC236}">
                <a16:creationId xmlns:a16="http://schemas.microsoft.com/office/drawing/2014/main" id="{876D98BD-3ED5-E63D-A154-E45916ED8712}"/>
              </a:ext>
            </a:extLst>
          </p:cNvPr>
          <p:cNvSpPr txBox="1"/>
          <p:nvPr/>
        </p:nvSpPr>
        <p:spPr>
          <a:xfrm>
            <a:off x="1165122" y="2864407"/>
            <a:ext cx="10117392" cy="2308324"/>
          </a:xfrm>
          <a:prstGeom prst="rect">
            <a:avLst/>
          </a:prstGeom>
          <a:noFill/>
        </p:spPr>
        <p:txBody>
          <a:bodyPr wrap="square" rtlCol="0">
            <a:spAutoFit/>
          </a:bodyPr>
          <a:lstStyle/>
          <a:p>
            <a:pPr algn="just"/>
            <a:r>
              <a:rPr lang="en-US"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GB"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vi-VN"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ốt truyện</a:t>
            </a:r>
            <a:r>
              <a:rPr lang="en-GB" sz="2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24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ruyện ngắn là thể loại có cốt truyện nhưng nhìn chung biến hóa hơn tiểu thuyết. </a:t>
            </a:r>
            <a:r>
              <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 có nhân vật, được thể hiện qua lời kể, trần thuật</a:t>
            </a:r>
            <a:r>
              <a:rPr lang="en-US"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 lượng nhân vật cũng không nhiều, vì hầu hết các truyện ngắn xây dựng rất ít các sự kiện, ít biến cố. Tình tiết trong truyện ngắn vì thế thường được lựa chọn rất kỹ, chỉ ghi lại những tình huống nào tiêu biểu nhất, đủ sức cho người đọc hình dung cả quá trình sống của nhân vật.</a:t>
            </a:r>
            <a:endParaRPr lang="en-GB"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28DFD40-EFAC-5336-8646-838C41FDE0E0}"/>
              </a:ext>
            </a:extLst>
          </p:cNvPr>
          <p:cNvSpPr txBox="1"/>
          <p:nvPr/>
        </p:nvSpPr>
        <p:spPr>
          <a:xfrm>
            <a:off x="1165122" y="5248962"/>
            <a:ext cx="10250129" cy="1569660"/>
          </a:xfrm>
          <a:prstGeom prst="rect">
            <a:avLst/>
          </a:prstGeom>
          <a:noFill/>
        </p:spPr>
        <p:txBody>
          <a:bodyPr wrap="square" rtlCol="0">
            <a:spAutoFit/>
          </a:bodyPr>
          <a:lstStyle/>
          <a:p>
            <a:pPr algn="just" fontAlgn="base"/>
            <a:r>
              <a:rPr lang="en-US" sz="2400" b="1"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vi-VN" sz="2400" b="1"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dung lượng:</a:t>
            </a:r>
            <a:endPar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fontAlgn="base"/>
            <a:r>
              <a:rPr lang="vi-VN" sz="2400" b="0" i="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 có dung lượng nhỏ, ngắn gọn mà cô đúc. Nó tập trung vào một hoặc một vài biến cố trong một không gian, thời gian nhất định, tạo ra ấn tượng mạnh mẽ và sự liên tưởng cho người đọc. </a:t>
            </a:r>
          </a:p>
        </p:txBody>
      </p:sp>
      <p:pic>
        <p:nvPicPr>
          <p:cNvPr id="6" name="Hình ảnh 9">
            <a:extLst>
              <a:ext uri="{FF2B5EF4-FFF2-40B4-BE49-F238E27FC236}">
                <a16:creationId xmlns:a16="http://schemas.microsoft.com/office/drawing/2014/main" id="{35A6BCCA-8A8C-FB99-2C6D-72B39B8326B1}"/>
              </a:ext>
            </a:extLst>
          </p:cNvPr>
          <p:cNvPicPr>
            <a:picLocks noChangeAspect="1"/>
          </p:cNvPicPr>
          <p:nvPr/>
        </p:nvPicPr>
        <p:blipFill>
          <a:blip r:embed="rId2"/>
          <a:stretch>
            <a:fillRect/>
          </a:stretch>
        </p:blipFill>
        <p:spPr>
          <a:xfrm rot="5400000">
            <a:off x="9407743" y="2137909"/>
            <a:ext cx="4493399" cy="935227"/>
          </a:xfrm>
          <a:prstGeom prst="rect">
            <a:avLst/>
          </a:prstGeom>
        </p:spPr>
      </p:pic>
      <p:pic>
        <p:nvPicPr>
          <p:cNvPr id="7" name="Hình ảnh 9">
            <a:extLst>
              <a:ext uri="{FF2B5EF4-FFF2-40B4-BE49-F238E27FC236}">
                <a16:creationId xmlns:a16="http://schemas.microsoft.com/office/drawing/2014/main" id="{6BF19D28-233B-A2B0-06D0-1B6B5CDBB29B}"/>
              </a:ext>
            </a:extLst>
          </p:cNvPr>
          <p:cNvPicPr>
            <a:picLocks noChangeAspect="1"/>
          </p:cNvPicPr>
          <p:nvPr/>
        </p:nvPicPr>
        <p:blipFill>
          <a:blip r:embed="rId2"/>
          <a:stretch>
            <a:fillRect/>
          </a:stretch>
        </p:blipFill>
        <p:spPr>
          <a:xfrm rot="5400000">
            <a:off x="-1771302" y="2200068"/>
            <a:ext cx="4617716" cy="935227"/>
          </a:xfrm>
          <a:prstGeom prst="rect">
            <a:avLst/>
          </a:prstGeom>
        </p:spPr>
      </p:pic>
      <p:pic>
        <p:nvPicPr>
          <p:cNvPr id="8" name="Hình ảnh 52">
            <a:extLst>
              <a:ext uri="{FF2B5EF4-FFF2-40B4-BE49-F238E27FC236}">
                <a16:creationId xmlns:a16="http://schemas.microsoft.com/office/drawing/2014/main" id="{2DCBA4B2-C9B9-CB9A-C929-32536040D94F}"/>
              </a:ext>
            </a:extLst>
          </p:cNvPr>
          <p:cNvPicPr>
            <a:picLocks noChangeAspect="1"/>
          </p:cNvPicPr>
          <p:nvPr/>
        </p:nvPicPr>
        <p:blipFill>
          <a:blip r:embed="rId3"/>
          <a:stretch>
            <a:fillRect/>
          </a:stretch>
        </p:blipFill>
        <p:spPr>
          <a:xfrm>
            <a:off x="11206491" y="4928453"/>
            <a:ext cx="1123153" cy="1881460"/>
          </a:xfrm>
          <a:prstGeom prst="rect">
            <a:avLst/>
          </a:prstGeom>
        </p:spPr>
      </p:pic>
      <p:pic>
        <p:nvPicPr>
          <p:cNvPr id="9" name="Hình ảnh 52">
            <a:extLst>
              <a:ext uri="{FF2B5EF4-FFF2-40B4-BE49-F238E27FC236}">
                <a16:creationId xmlns:a16="http://schemas.microsoft.com/office/drawing/2014/main" id="{36BDC913-1877-F82E-994F-3C1DAB3716D5}"/>
              </a:ext>
            </a:extLst>
          </p:cNvPr>
          <p:cNvPicPr>
            <a:picLocks noChangeAspect="1"/>
          </p:cNvPicPr>
          <p:nvPr/>
        </p:nvPicPr>
        <p:blipFill>
          <a:blip r:embed="rId3"/>
          <a:stretch>
            <a:fillRect/>
          </a:stretch>
        </p:blipFill>
        <p:spPr>
          <a:xfrm>
            <a:off x="41969" y="4976540"/>
            <a:ext cx="1123153" cy="1881460"/>
          </a:xfrm>
          <a:prstGeom prst="rect">
            <a:avLst/>
          </a:prstGeom>
        </p:spPr>
      </p:pic>
    </p:spTree>
    <p:extLst>
      <p:ext uri="{BB962C8B-B14F-4D97-AF65-F5344CB8AC3E}">
        <p14:creationId xmlns:p14="http://schemas.microsoft.com/office/powerpoint/2010/main" val="306835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0">
      <a:dk1>
        <a:sysClr val="windowText" lastClr="000000"/>
      </a:dk1>
      <a:lt1>
        <a:sysClr val="window" lastClr="FFFFFF"/>
      </a:lt1>
      <a:dk2>
        <a:srgbClr val="44546A"/>
      </a:dk2>
      <a:lt2>
        <a:srgbClr val="E7E6E6"/>
      </a:lt2>
      <a:accent1>
        <a:srgbClr val="E38F90"/>
      </a:accent1>
      <a:accent2>
        <a:srgbClr val="AEC86D"/>
      </a:accent2>
      <a:accent3>
        <a:srgbClr val="ECC261"/>
      </a:accent3>
      <a:accent4>
        <a:srgbClr val="82C3C3"/>
      </a:accent4>
      <a:accent5>
        <a:srgbClr val="E38F90"/>
      </a:accent5>
      <a:accent6>
        <a:srgbClr val="AEC86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1669</Words>
  <Application>Microsoft Office PowerPoint</Application>
  <PresentationFormat>Widescreen</PresentationFormat>
  <Paragraphs>334</Paragraphs>
  <Slides>32</Slides>
  <Notes>0</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32</vt:i4>
      </vt:variant>
    </vt:vector>
  </HeadingPairs>
  <TitlesOfParts>
    <vt:vector size="49" baseType="lpstr">
      <vt:lpstr>微软雅黑</vt:lpstr>
      <vt:lpstr>#9Slide03 Arima Madurai Black</vt:lpstr>
      <vt:lpstr>#9Slide05 SVNQuarzo</vt:lpstr>
      <vt:lpstr>Arial</vt:lpstr>
      <vt:lpstr>Calibri</vt:lpstr>
      <vt:lpstr>Calibri Light</vt:lpstr>
      <vt:lpstr>等线</vt:lpstr>
      <vt:lpstr>Mistral</vt:lpstr>
      <vt:lpstr>Segoe UI Semibold</vt:lpstr>
      <vt:lpstr>Times New Roman</vt:lpstr>
      <vt:lpstr>华康海报体W12</vt:lpstr>
      <vt:lpstr>方正静蕾简体</vt:lpstr>
      <vt:lpstr>Chủ đề Office</vt:lpstr>
      <vt:lpstr>Office 主题​​</vt:lpstr>
      <vt:lpstr>Office Theme</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hiểu văn bản</vt:lpstr>
      <vt:lpstr>II. Đọc - hiểu văn bản</vt:lpstr>
      <vt:lpstr>PowerPoint Presentation</vt:lpstr>
      <vt:lpstr>II. Đọc - hiểu văn bản</vt:lpstr>
      <vt:lpstr>II. Đọc- hiểu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Giang</dc:creator>
  <cp:lastModifiedBy>Thao</cp:lastModifiedBy>
  <cp:revision>17</cp:revision>
  <dcterms:created xsi:type="dcterms:W3CDTF">2021-08-25T04:15:53Z</dcterms:created>
  <dcterms:modified xsi:type="dcterms:W3CDTF">2023-04-10T13:47:34Z</dcterms:modified>
</cp:coreProperties>
</file>